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66" r:id="rId5"/>
    <p:sldId id="257" r:id="rId6"/>
    <p:sldId id="280" r:id="rId7"/>
    <p:sldId id="270" r:id="rId8"/>
    <p:sldId id="281" r:id="rId9"/>
    <p:sldId id="271" r:id="rId10"/>
    <p:sldId id="282" r:id="rId11"/>
    <p:sldId id="283" r:id="rId12"/>
    <p:sldId id="286" r:id="rId13"/>
    <p:sldId id="284" r:id="rId14"/>
    <p:sldId id="287" r:id="rId15"/>
    <p:sldId id="289" r:id="rId16"/>
    <p:sldId id="28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4C5DCE-3D52-45A6-A2E2-65C18FD1B0C9}" v="151" dt="2024-04-01T23:39:29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dbellouch, Elhassane" userId="b9f2e440-c081-459d-b390-4c766da54a21" providerId="ADAL" clId="{3F4C5DCE-3D52-45A6-A2E2-65C18FD1B0C9}"/>
    <pc:docChg chg="undo custSel addSld delSld modSld sldOrd">
      <pc:chgData name="Idbellouch, Elhassane" userId="b9f2e440-c081-459d-b390-4c766da54a21" providerId="ADAL" clId="{3F4C5DCE-3D52-45A6-A2E2-65C18FD1B0C9}" dt="2024-04-01T23:42:34.997" v="884" actId="20577"/>
      <pc:docMkLst>
        <pc:docMk/>
      </pc:docMkLst>
      <pc:sldChg chg="addSp delSp modSp mod ord">
        <pc:chgData name="Idbellouch, Elhassane" userId="b9f2e440-c081-459d-b390-4c766da54a21" providerId="ADAL" clId="{3F4C5DCE-3D52-45A6-A2E2-65C18FD1B0C9}" dt="2024-04-01T23:39:35.585" v="880" actId="1076"/>
        <pc:sldMkLst>
          <pc:docMk/>
          <pc:sldMk cId="824417123" sldId="257"/>
        </pc:sldMkLst>
        <pc:spChg chg="mod">
          <ac:chgData name="Idbellouch, Elhassane" userId="b9f2e440-c081-459d-b390-4c766da54a21" providerId="ADAL" clId="{3F4C5DCE-3D52-45A6-A2E2-65C18FD1B0C9}" dt="2024-04-01T23:37:12.289" v="769" actId="20577"/>
          <ac:spMkLst>
            <pc:docMk/>
            <pc:sldMk cId="824417123" sldId="257"/>
            <ac:spMk id="2" creationId="{7F97E326-D1F4-4032-960C-883280F8F723}"/>
          </ac:spMkLst>
        </pc:spChg>
        <pc:spChg chg="add del mod">
          <ac:chgData name="Idbellouch, Elhassane" userId="b9f2e440-c081-459d-b390-4c766da54a21" providerId="ADAL" clId="{3F4C5DCE-3D52-45A6-A2E2-65C18FD1B0C9}" dt="2024-04-01T23:13:43.970" v="298" actId="21"/>
          <ac:spMkLst>
            <pc:docMk/>
            <pc:sldMk cId="824417123" sldId="257"/>
            <ac:spMk id="4" creationId="{4A7B9A07-B4B5-75B9-939F-90F22C91DDA8}"/>
          </ac:spMkLst>
        </pc:spChg>
        <pc:graphicFrameChg chg="add del mod">
          <ac:chgData name="Idbellouch, Elhassane" userId="b9f2e440-c081-459d-b390-4c766da54a21" providerId="ADAL" clId="{3F4C5DCE-3D52-45A6-A2E2-65C18FD1B0C9}" dt="2024-04-01T23:39:35.585" v="880" actId="1076"/>
          <ac:graphicFrameMkLst>
            <pc:docMk/>
            <pc:sldMk cId="824417123" sldId="257"/>
            <ac:graphicFrameMk id="5" creationId="{E04C5C5B-F932-40FC-AD54-EE8AB0C58221}"/>
          </ac:graphicFrameMkLst>
        </pc:graphicFrameChg>
        <pc:picChg chg="add del mod">
          <ac:chgData name="Idbellouch, Elhassane" userId="b9f2e440-c081-459d-b390-4c766da54a21" providerId="ADAL" clId="{3F4C5DCE-3D52-45A6-A2E2-65C18FD1B0C9}" dt="2024-04-01T23:13:48.845" v="300" actId="21"/>
          <ac:picMkLst>
            <pc:docMk/>
            <pc:sldMk cId="824417123" sldId="257"/>
            <ac:picMk id="1026" creationId="{848859D3-CC51-C426-DEF0-059B2E23C7B8}"/>
          </ac:picMkLst>
        </pc:picChg>
      </pc:sldChg>
      <pc:sldChg chg="addSp delSp modSp mod addAnim delAnim">
        <pc:chgData name="Idbellouch, Elhassane" userId="b9f2e440-c081-459d-b390-4c766da54a21" providerId="ADAL" clId="{3F4C5DCE-3D52-45A6-A2E2-65C18FD1B0C9}" dt="2024-04-01T23:11:36.156" v="291" actId="1076"/>
        <pc:sldMkLst>
          <pc:docMk/>
          <pc:sldMk cId="745576192" sldId="266"/>
        </pc:sldMkLst>
        <pc:spChg chg="mod">
          <ac:chgData name="Idbellouch, Elhassane" userId="b9f2e440-c081-459d-b390-4c766da54a21" providerId="ADAL" clId="{3F4C5DCE-3D52-45A6-A2E2-65C18FD1B0C9}" dt="2024-04-01T22:42:57.062" v="8" actId="26606"/>
          <ac:spMkLst>
            <pc:docMk/>
            <pc:sldMk cId="745576192" sldId="266"/>
            <ac:spMk id="2" creationId="{E9347C47-EF1D-4B02-906B-219155AD8D0F}"/>
          </ac:spMkLst>
        </pc:spChg>
        <pc:spChg chg="mod">
          <ac:chgData name="Idbellouch, Elhassane" userId="b9f2e440-c081-459d-b390-4c766da54a21" providerId="ADAL" clId="{3F4C5DCE-3D52-45A6-A2E2-65C18FD1B0C9}" dt="2024-04-01T22:42:57.062" v="8" actId="26606"/>
          <ac:spMkLst>
            <pc:docMk/>
            <pc:sldMk cId="745576192" sldId="266"/>
            <ac:spMk id="3" creationId="{36A0527F-C5FD-4E9B-9F21-5D1FBA31314B}"/>
          </ac:spMkLst>
        </pc:spChg>
        <pc:spChg chg="add del">
          <ac:chgData name="Idbellouch, Elhassane" userId="b9f2e440-c081-459d-b390-4c766da54a21" providerId="ADAL" clId="{3F4C5DCE-3D52-45A6-A2E2-65C18FD1B0C9}" dt="2024-04-01T22:42:57.062" v="8" actId="26606"/>
          <ac:spMkLst>
            <pc:docMk/>
            <pc:sldMk cId="745576192" sldId="266"/>
            <ac:spMk id="48" creationId="{56C94072-1B34-48FB-9A9C-5A9A0FFC857C}"/>
          </ac:spMkLst>
        </pc:spChg>
        <pc:spChg chg="add del">
          <ac:chgData name="Idbellouch, Elhassane" userId="b9f2e440-c081-459d-b390-4c766da54a21" providerId="ADAL" clId="{3F4C5DCE-3D52-45A6-A2E2-65C18FD1B0C9}" dt="2024-04-01T22:42:57.062" v="8" actId="26606"/>
          <ac:spMkLst>
            <pc:docMk/>
            <pc:sldMk cId="745576192" sldId="266"/>
            <ac:spMk id="50" creationId="{1D5941F3-0256-4E90-BBBC-5A6EDEB8E0AF}"/>
          </ac:spMkLst>
        </pc:spChg>
        <pc:spChg chg="add del">
          <ac:chgData name="Idbellouch, Elhassane" userId="b9f2e440-c081-459d-b390-4c766da54a21" providerId="ADAL" clId="{3F4C5DCE-3D52-45A6-A2E2-65C18FD1B0C9}" dt="2024-04-01T22:42:57.062" v="8" actId="26606"/>
          <ac:spMkLst>
            <pc:docMk/>
            <pc:sldMk cId="745576192" sldId="266"/>
            <ac:spMk id="52" creationId="{A5019358-4900-4555-99FF-EF6AE90B8E32}"/>
          </ac:spMkLst>
        </pc:spChg>
        <pc:spChg chg="add del">
          <ac:chgData name="Idbellouch, Elhassane" userId="b9f2e440-c081-459d-b390-4c766da54a21" providerId="ADAL" clId="{3F4C5DCE-3D52-45A6-A2E2-65C18FD1B0C9}" dt="2024-04-01T22:42:57.062" v="8" actId="26606"/>
          <ac:spMkLst>
            <pc:docMk/>
            <pc:sldMk cId="745576192" sldId="266"/>
            <ac:spMk id="57" creationId="{7BB74091-09FE-44AF-8325-7FE6E175F727}"/>
          </ac:spMkLst>
        </pc:spChg>
        <pc:spChg chg="add del">
          <ac:chgData name="Idbellouch, Elhassane" userId="b9f2e440-c081-459d-b390-4c766da54a21" providerId="ADAL" clId="{3F4C5DCE-3D52-45A6-A2E2-65C18FD1B0C9}" dt="2024-04-01T22:42:57.062" v="8" actId="26606"/>
          <ac:spMkLst>
            <pc:docMk/>
            <pc:sldMk cId="745576192" sldId="266"/>
            <ac:spMk id="59" creationId="{0F30CCEB-94C4-4F72-BA5A-9CEA853022DA}"/>
          </ac:spMkLst>
        </pc:spChg>
        <pc:spChg chg="add del">
          <ac:chgData name="Idbellouch, Elhassane" userId="b9f2e440-c081-459d-b390-4c766da54a21" providerId="ADAL" clId="{3F4C5DCE-3D52-45A6-A2E2-65C18FD1B0C9}" dt="2024-04-01T22:42:57.062" v="8" actId="26606"/>
          <ac:spMkLst>
            <pc:docMk/>
            <pc:sldMk cId="745576192" sldId="266"/>
            <ac:spMk id="61" creationId="{0DE1A94F-CC8B-4954-97A7-ADD4F300D647}"/>
          </ac:spMkLst>
        </pc:spChg>
        <pc:picChg chg="add mod">
          <ac:chgData name="Idbellouch, Elhassane" userId="b9f2e440-c081-459d-b390-4c766da54a21" providerId="ADAL" clId="{3F4C5DCE-3D52-45A6-A2E2-65C18FD1B0C9}" dt="2024-04-01T22:44:00.662" v="17" actId="1076"/>
          <ac:picMkLst>
            <pc:docMk/>
            <pc:sldMk cId="745576192" sldId="266"/>
            <ac:picMk id="5" creationId="{A5494CC6-C0E6-1B96-F0E6-639725DC16B2}"/>
          </ac:picMkLst>
        </pc:picChg>
        <pc:picChg chg="mod ord">
          <ac:chgData name="Idbellouch, Elhassane" userId="b9f2e440-c081-459d-b390-4c766da54a21" providerId="ADAL" clId="{3F4C5DCE-3D52-45A6-A2E2-65C18FD1B0C9}" dt="2024-04-01T23:11:36.156" v="291" actId="1076"/>
          <ac:picMkLst>
            <pc:docMk/>
            <pc:sldMk cId="745576192" sldId="266"/>
            <ac:picMk id="23" creationId="{B38A25AE-7B44-4EC1-BC0C-CF0FFF036705}"/>
          </ac:picMkLst>
        </pc:picChg>
      </pc:sldChg>
      <pc:sldChg chg="del">
        <pc:chgData name="Idbellouch, Elhassane" userId="b9f2e440-c081-459d-b390-4c766da54a21" providerId="ADAL" clId="{3F4C5DCE-3D52-45A6-A2E2-65C18FD1B0C9}" dt="2024-04-01T23:03:08.115" v="165" actId="47"/>
        <pc:sldMkLst>
          <pc:docMk/>
          <pc:sldMk cId="2673446873" sldId="267"/>
        </pc:sldMkLst>
      </pc:sldChg>
      <pc:sldChg chg="del">
        <pc:chgData name="Idbellouch, Elhassane" userId="b9f2e440-c081-459d-b390-4c766da54a21" providerId="ADAL" clId="{3F4C5DCE-3D52-45A6-A2E2-65C18FD1B0C9}" dt="2024-04-01T23:10:28.319" v="280" actId="47"/>
        <pc:sldMkLst>
          <pc:docMk/>
          <pc:sldMk cId="1184764087" sldId="268"/>
        </pc:sldMkLst>
      </pc:sldChg>
      <pc:sldChg chg="modSp del mod">
        <pc:chgData name="Idbellouch, Elhassane" userId="b9f2e440-c081-459d-b390-4c766da54a21" providerId="ADAL" clId="{3F4C5DCE-3D52-45A6-A2E2-65C18FD1B0C9}" dt="2024-04-01T22:52:23.366" v="74" actId="47"/>
        <pc:sldMkLst>
          <pc:docMk/>
          <pc:sldMk cId="798294655" sldId="269"/>
        </pc:sldMkLst>
        <pc:spChg chg="mod">
          <ac:chgData name="Idbellouch, Elhassane" userId="b9f2e440-c081-459d-b390-4c766da54a21" providerId="ADAL" clId="{3F4C5DCE-3D52-45A6-A2E2-65C18FD1B0C9}" dt="2024-04-01T22:46:56.836" v="28" actId="20577"/>
          <ac:spMkLst>
            <pc:docMk/>
            <pc:sldMk cId="798294655" sldId="269"/>
            <ac:spMk id="2" creationId="{960B25BF-59A1-9330-9AB6-87BAA920CC8D}"/>
          </ac:spMkLst>
        </pc:spChg>
      </pc:sldChg>
      <pc:sldChg chg="addSp delSp modSp mod">
        <pc:chgData name="Idbellouch, Elhassane" userId="b9f2e440-c081-459d-b390-4c766da54a21" providerId="ADAL" clId="{3F4C5DCE-3D52-45A6-A2E2-65C18FD1B0C9}" dt="2024-04-01T23:36:40.153" v="759"/>
        <pc:sldMkLst>
          <pc:docMk/>
          <pc:sldMk cId="3650275779" sldId="270"/>
        </pc:sldMkLst>
        <pc:spChg chg="add del mod">
          <ac:chgData name="Idbellouch, Elhassane" userId="b9f2e440-c081-459d-b390-4c766da54a21" providerId="ADAL" clId="{3F4C5DCE-3D52-45A6-A2E2-65C18FD1B0C9}" dt="2024-04-01T23:16:38.314" v="331"/>
          <ac:spMkLst>
            <pc:docMk/>
            <pc:sldMk cId="3650275779" sldId="270"/>
            <ac:spMk id="3" creationId="{253BDC92-39E0-03BE-37DC-C747268E42CD}"/>
          </ac:spMkLst>
        </pc:spChg>
        <pc:spChg chg="mod">
          <ac:chgData name="Idbellouch, Elhassane" userId="b9f2e440-c081-459d-b390-4c766da54a21" providerId="ADAL" clId="{3F4C5DCE-3D52-45A6-A2E2-65C18FD1B0C9}" dt="2024-04-01T23:15:22.731" v="309"/>
          <ac:spMkLst>
            <pc:docMk/>
            <pc:sldMk cId="3650275779" sldId="270"/>
            <ac:spMk id="6" creationId="{85281870-A4E4-BDC0-C27C-0E46D45BB019}"/>
          </ac:spMkLst>
        </pc:spChg>
        <pc:spChg chg="mod">
          <ac:chgData name="Idbellouch, Elhassane" userId="b9f2e440-c081-459d-b390-4c766da54a21" providerId="ADAL" clId="{3F4C5DCE-3D52-45A6-A2E2-65C18FD1B0C9}" dt="2024-04-01T23:15:22.731" v="309"/>
          <ac:spMkLst>
            <pc:docMk/>
            <pc:sldMk cId="3650275779" sldId="270"/>
            <ac:spMk id="7" creationId="{FF1887A3-7271-81A8-E1F7-9729CB512C97}"/>
          </ac:spMkLst>
        </pc:spChg>
        <pc:spChg chg="mod">
          <ac:chgData name="Idbellouch, Elhassane" userId="b9f2e440-c081-459d-b390-4c766da54a21" providerId="ADAL" clId="{3F4C5DCE-3D52-45A6-A2E2-65C18FD1B0C9}" dt="2024-04-01T23:15:22.731" v="309"/>
          <ac:spMkLst>
            <pc:docMk/>
            <pc:sldMk cId="3650275779" sldId="270"/>
            <ac:spMk id="8" creationId="{98DAE79C-5121-5234-9D0D-C1615C5F598E}"/>
          </ac:spMkLst>
        </pc:spChg>
        <pc:spChg chg="mod">
          <ac:chgData name="Idbellouch, Elhassane" userId="b9f2e440-c081-459d-b390-4c766da54a21" providerId="ADAL" clId="{3F4C5DCE-3D52-45A6-A2E2-65C18FD1B0C9}" dt="2024-04-01T23:15:26.829" v="311"/>
          <ac:spMkLst>
            <pc:docMk/>
            <pc:sldMk cId="3650275779" sldId="270"/>
            <ac:spMk id="11" creationId="{7F4F167D-8EB8-D34E-4561-F98C5A952E9D}"/>
          </ac:spMkLst>
        </pc:spChg>
        <pc:spChg chg="mod">
          <ac:chgData name="Idbellouch, Elhassane" userId="b9f2e440-c081-459d-b390-4c766da54a21" providerId="ADAL" clId="{3F4C5DCE-3D52-45A6-A2E2-65C18FD1B0C9}" dt="2024-04-01T23:16:37.377" v="329" actId="6549"/>
          <ac:spMkLst>
            <pc:docMk/>
            <pc:sldMk cId="3650275779" sldId="270"/>
            <ac:spMk id="12" creationId="{438DE0AF-6C86-3DCE-AD9B-12BEE8F1A37D}"/>
          </ac:spMkLst>
        </pc:spChg>
        <pc:spChg chg="mod">
          <ac:chgData name="Idbellouch, Elhassane" userId="b9f2e440-c081-459d-b390-4c766da54a21" providerId="ADAL" clId="{3F4C5DCE-3D52-45A6-A2E2-65C18FD1B0C9}" dt="2024-04-01T23:20:03.015" v="387" actId="20577"/>
          <ac:spMkLst>
            <pc:docMk/>
            <pc:sldMk cId="3650275779" sldId="270"/>
            <ac:spMk id="13" creationId="{A0D00D17-F027-0B36-D9E0-8F20171204B8}"/>
          </ac:spMkLst>
        </pc:spChg>
        <pc:spChg chg="add mod">
          <ac:chgData name="Idbellouch, Elhassane" userId="b9f2e440-c081-459d-b390-4c766da54a21" providerId="ADAL" clId="{3F4C5DCE-3D52-45A6-A2E2-65C18FD1B0C9}" dt="2024-04-01T23:36:40.153" v="759"/>
          <ac:spMkLst>
            <pc:docMk/>
            <pc:sldMk cId="3650275779" sldId="270"/>
            <ac:spMk id="16" creationId="{FB1FF4B8-8332-455B-8B27-EA89B8266D77}"/>
          </ac:spMkLst>
        </pc:spChg>
        <pc:grpChg chg="add del mod">
          <ac:chgData name="Idbellouch, Elhassane" userId="b9f2e440-c081-459d-b390-4c766da54a21" providerId="ADAL" clId="{3F4C5DCE-3D52-45A6-A2E2-65C18FD1B0C9}" dt="2024-04-01T23:15:25.020" v="310"/>
          <ac:grpSpMkLst>
            <pc:docMk/>
            <pc:sldMk cId="3650275779" sldId="270"/>
            <ac:grpSpMk id="5" creationId="{F3CF41D7-5F12-569A-36A2-3C2907C57DD0}"/>
          </ac:grpSpMkLst>
        </pc:grpChg>
        <pc:grpChg chg="add mod">
          <ac:chgData name="Idbellouch, Elhassane" userId="b9f2e440-c081-459d-b390-4c766da54a21" providerId="ADAL" clId="{3F4C5DCE-3D52-45A6-A2E2-65C18FD1B0C9}" dt="2024-04-01T23:21:55.842" v="403" actId="1076"/>
          <ac:grpSpMkLst>
            <pc:docMk/>
            <pc:sldMk cId="3650275779" sldId="270"/>
            <ac:grpSpMk id="10" creationId="{295A451C-0FFE-9BBD-D6CC-69D9132405FC}"/>
          </ac:grpSpMkLst>
        </pc:grpChg>
        <pc:picChg chg="add del mod">
          <ac:chgData name="Idbellouch, Elhassane" userId="b9f2e440-c081-459d-b390-4c766da54a21" providerId="ADAL" clId="{3F4C5DCE-3D52-45A6-A2E2-65C18FD1B0C9}" dt="2024-04-01T23:15:25.020" v="310"/>
          <ac:picMkLst>
            <pc:docMk/>
            <pc:sldMk cId="3650275779" sldId="270"/>
            <ac:picMk id="4" creationId="{2BDD482E-DF52-B279-ACE6-17375991F186}"/>
          </ac:picMkLst>
        </pc:picChg>
        <pc:picChg chg="add mod">
          <ac:chgData name="Idbellouch, Elhassane" userId="b9f2e440-c081-459d-b390-4c766da54a21" providerId="ADAL" clId="{3F4C5DCE-3D52-45A6-A2E2-65C18FD1B0C9}" dt="2024-04-01T23:21:55.842" v="403" actId="1076"/>
          <ac:picMkLst>
            <pc:docMk/>
            <pc:sldMk cId="3650275779" sldId="270"/>
            <ac:picMk id="9" creationId="{2E079C81-E824-088B-B2F5-5EC2B0B1F2A5}"/>
          </ac:picMkLst>
        </pc:picChg>
        <pc:picChg chg="add del mod">
          <ac:chgData name="Idbellouch, Elhassane" userId="b9f2e440-c081-459d-b390-4c766da54a21" providerId="ADAL" clId="{3F4C5DCE-3D52-45A6-A2E2-65C18FD1B0C9}" dt="2024-04-01T23:21:53.509" v="399" actId="22"/>
          <ac:picMkLst>
            <pc:docMk/>
            <pc:sldMk cId="3650275779" sldId="270"/>
            <ac:picMk id="15" creationId="{443657B8-B314-4622-F4EC-E81AC8588C75}"/>
          </ac:picMkLst>
        </pc:picChg>
      </pc:sldChg>
      <pc:sldChg chg="addSp delSp modSp mod">
        <pc:chgData name="Idbellouch, Elhassane" userId="b9f2e440-c081-459d-b390-4c766da54a21" providerId="ADAL" clId="{3F4C5DCE-3D52-45A6-A2E2-65C18FD1B0C9}" dt="2024-04-01T23:19:57.349" v="381" actId="20577"/>
        <pc:sldMkLst>
          <pc:docMk/>
          <pc:sldMk cId="4280494684" sldId="271"/>
        </pc:sldMkLst>
        <pc:spChg chg="mod">
          <ac:chgData name="Idbellouch, Elhassane" userId="b9f2e440-c081-459d-b390-4c766da54a21" providerId="ADAL" clId="{3F4C5DCE-3D52-45A6-A2E2-65C18FD1B0C9}" dt="2024-04-01T23:06:28.334" v="237" actId="113"/>
          <ac:spMkLst>
            <pc:docMk/>
            <pc:sldMk cId="4280494684" sldId="271"/>
            <ac:spMk id="2" creationId="{7842B1C1-B26E-4B70-7413-34E0E96BA9CE}"/>
          </ac:spMkLst>
        </pc:spChg>
        <pc:spChg chg="add del mod">
          <ac:chgData name="Idbellouch, Elhassane" userId="b9f2e440-c081-459d-b390-4c766da54a21" providerId="ADAL" clId="{3F4C5DCE-3D52-45A6-A2E2-65C18FD1B0C9}" dt="2024-04-01T23:19:15.912" v="370" actId="478"/>
          <ac:spMkLst>
            <pc:docMk/>
            <pc:sldMk cId="4280494684" sldId="271"/>
            <ac:spMk id="5" creationId="{4878133A-4E8F-1E66-52EA-640AF238BE95}"/>
          </ac:spMkLst>
        </pc:spChg>
        <pc:spChg chg="mod">
          <ac:chgData name="Idbellouch, Elhassane" userId="b9f2e440-c081-459d-b390-4c766da54a21" providerId="ADAL" clId="{3F4C5DCE-3D52-45A6-A2E2-65C18FD1B0C9}" dt="2024-04-01T23:18:59.592" v="367"/>
          <ac:spMkLst>
            <pc:docMk/>
            <pc:sldMk cId="4280494684" sldId="271"/>
            <ac:spMk id="8" creationId="{B6C506DB-9457-C314-A9AB-9CDBA9E4FD39}"/>
          </ac:spMkLst>
        </pc:spChg>
        <pc:spChg chg="mod">
          <ac:chgData name="Idbellouch, Elhassane" userId="b9f2e440-c081-459d-b390-4c766da54a21" providerId="ADAL" clId="{3F4C5DCE-3D52-45A6-A2E2-65C18FD1B0C9}" dt="2024-04-01T23:18:59.592" v="367"/>
          <ac:spMkLst>
            <pc:docMk/>
            <pc:sldMk cId="4280494684" sldId="271"/>
            <ac:spMk id="9" creationId="{E0E6C4AA-94A3-4D57-27D4-483D6BC1AC4F}"/>
          </ac:spMkLst>
        </pc:spChg>
        <pc:spChg chg="mod">
          <ac:chgData name="Idbellouch, Elhassane" userId="b9f2e440-c081-459d-b390-4c766da54a21" providerId="ADAL" clId="{3F4C5DCE-3D52-45A6-A2E2-65C18FD1B0C9}" dt="2024-04-01T23:19:57.349" v="381" actId="20577"/>
          <ac:spMkLst>
            <pc:docMk/>
            <pc:sldMk cId="4280494684" sldId="271"/>
            <ac:spMk id="10" creationId="{5BFB7155-25CD-8382-36E4-5F04CA63EE79}"/>
          </ac:spMkLst>
        </pc:spChg>
        <pc:grpChg chg="add mod">
          <ac:chgData name="Idbellouch, Elhassane" userId="b9f2e440-c081-459d-b390-4c766da54a21" providerId="ADAL" clId="{3F4C5DCE-3D52-45A6-A2E2-65C18FD1B0C9}" dt="2024-04-01T23:19:23.063" v="371" actId="1076"/>
          <ac:grpSpMkLst>
            <pc:docMk/>
            <pc:sldMk cId="4280494684" sldId="271"/>
            <ac:grpSpMk id="7" creationId="{36E1F1B0-61D9-6C86-C7E1-E71D90685B68}"/>
          </ac:grpSpMkLst>
        </pc:grpChg>
        <pc:picChg chg="del">
          <ac:chgData name="Idbellouch, Elhassane" userId="b9f2e440-c081-459d-b390-4c766da54a21" providerId="ADAL" clId="{3F4C5DCE-3D52-45A6-A2E2-65C18FD1B0C9}" dt="2024-04-01T23:05:38.451" v="229" actId="478"/>
          <ac:picMkLst>
            <pc:docMk/>
            <pc:sldMk cId="4280494684" sldId="271"/>
            <ac:picMk id="3" creationId="{077BCF0E-B6F4-32FE-64BF-AB497EDE9983}"/>
          </ac:picMkLst>
        </pc:picChg>
        <pc:picChg chg="add mod">
          <ac:chgData name="Idbellouch, Elhassane" userId="b9f2e440-c081-459d-b390-4c766da54a21" providerId="ADAL" clId="{3F4C5DCE-3D52-45A6-A2E2-65C18FD1B0C9}" dt="2024-04-01T23:19:23.063" v="371" actId="1076"/>
          <ac:picMkLst>
            <pc:docMk/>
            <pc:sldMk cId="4280494684" sldId="271"/>
            <ac:picMk id="6" creationId="{1F06B6F1-0C46-E8C1-7ACB-046F9C3C67CB}"/>
          </ac:picMkLst>
        </pc:picChg>
      </pc:sldChg>
      <pc:sldChg chg="del">
        <pc:chgData name="Idbellouch, Elhassane" userId="b9f2e440-c081-459d-b390-4c766da54a21" providerId="ADAL" clId="{3F4C5DCE-3D52-45A6-A2E2-65C18FD1B0C9}" dt="2024-04-01T22:52:20.855" v="73" actId="47"/>
        <pc:sldMkLst>
          <pc:docMk/>
          <pc:sldMk cId="3461560334" sldId="272"/>
        </pc:sldMkLst>
      </pc:sldChg>
      <pc:sldChg chg="del">
        <pc:chgData name="Idbellouch, Elhassane" userId="b9f2e440-c081-459d-b390-4c766da54a21" providerId="ADAL" clId="{3F4C5DCE-3D52-45A6-A2E2-65C18FD1B0C9}" dt="2024-04-01T22:52:20.855" v="73" actId="47"/>
        <pc:sldMkLst>
          <pc:docMk/>
          <pc:sldMk cId="2732263842" sldId="273"/>
        </pc:sldMkLst>
      </pc:sldChg>
      <pc:sldChg chg="del">
        <pc:chgData name="Idbellouch, Elhassane" userId="b9f2e440-c081-459d-b390-4c766da54a21" providerId="ADAL" clId="{3F4C5DCE-3D52-45A6-A2E2-65C18FD1B0C9}" dt="2024-04-01T22:52:20.855" v="73" actId="47"/>
        <pc:sldMkLst>
          <pc:docMk/>
          <pc:sldMk cId="2330630245" sldId="274"/>
        </pc:sldMkLst>
      </pc:sldChg>
      <pc:sldChg chg="addSp delSp modSp del mod setBg setClrOvrMap">
        <pc:chgData name="Idbellouch, Elhassane" userId="b9f2e440-c081-459d-b390-4c766da54a21" providerId="ADAL" clId="{3F4C5DCE-3D52-45A6-A2E2-65C18FD1B0C9}" dt="2024-04-01T22:52:20.855" v="73" actId="47"/>
        <pc:sldMkLst>
          <pc:docMk/>
          <pc:sldMk cId="3987105724" sldId="275"/>
        </pc:sldMkLst>
        <pc:spChg chg="add del mod ord">
          <ac:chgData name="Idbellouch, Elhassane" userId="b9f2e440-c081-459d-b390-4c766da54a21" providerId="ADAL" clId="{3F4C5DCE-3D52-45A6-A2E2-65C18FD1B0C9}" dt="2024-04-01T22:51:51.965" v="70" actId="26606"/>
          <ac:spMkLst>
            <pc:docMk/>
            <pc:sldMk cId="3987105724" sldId="275"/>
            <ac:spMk id="2" creationId="{960B25BF-59A1-9330-9AB6-87BAA920CC8D}"/>
          </ac:spMkLst>
        </pc:spChg>
        <pc:spChg chg="add del">
          <ac:chgData name="Idbellouch, Elhassane" userId="b9f2e440-c081-459d-b390-4c766da54a21" providerId="ADAL" clId="{3F4C5DCE-3D52-45A6-A2E2-65C18FD1B0C9}" dt="2024-04-01T22:50:10.582" v="51" actId="22"/>
          <ac:spMkLst>
            <pc:docMk/>
            <pc:sldMk cId="3987105724" sldId="275"/>
            <ac:spMk id="3" creationId="{CB40E335-5EA1-DEB5-029C-AB5DF545AA51}"/>
          </ac:spMkLst>
        </pc:spChg>
        <pc:spChg chg="add del mod ord">
          <ac:chgData name="Idbellouch, Elhassane" userId="b9f2e440-c081-459d-b390-4c766da54a21" providerId="ADAL" clId="{3F4C5DCE-3D52-45A6-A2E2-65C18FD1B0C9}" dt="2024-04-01T22:51:51.965" v="70" actId="26606"/>
          <ac:spMkLst>
            <pc:docMk/>
            <pc:sldMk cId="3987105724" sldId="275"/>
            <ac:spMk id="4" creationId="{71EEA9A6-42B5-73E0-ECA1-AE38CF6608F5}"/>
          </ac:spMkLst>
        </pc:spChg>
        <pc:spChg chg="add del mod">
          <ac:chgData name="Idbellouch, Elhassane" userId="b9f2e440-c081-459d-b390-4c766da54a21" providerId="ADAL" clId="{3F4C5DCE-3D52-45A6-A2E2-65C18FD1B0C9}" dt="2024-04-01T22:50:56.995" v="58" actId="22"/>
          <ac:spMkLst>
            <pc:docMk/>
            <pc:sldMk cId="3987105724" sldId="275"/>
            <ac:spMk id="10" creationId="{CA60C1A2-F72D-2982-06AE-F421D7D8136A}"/>
          </ac:spMkLst>
        </pc:spChg>
        <pc:spChg chg="add del">
          <ac:chgData name="Idbellouch, Elhassane" userId="b9f2e440-c081-459d-b390-4c766da54a21" providerId="ADAL" clId="{3F4C5DCE-3D52-45A6-A2E2-65C18FD1B0C9}" dt="2024-04-01T22:50:06.802" v="49" actId="26606"/>
          <ac:spMkLst>
            <pc:docMk/>
            <pc:sldMk cId="3987105724" sldId="275"/>
            <ac:spMk id="11" creationId="{2793B903-AB42-42A0-AE97-93D366679CA2}"/>
          </ac:spMkLst>
        </pc:spChg>
        <pc:spChg chg="add del">
          <ac:chgData name="Idbellouch, Elhassane" userId="b9f2e440-c081-459d-b390-4c766da54a21" providerId="ADAL" clId="{3F4C5DCE-3D52-45A6-A2E2-65C18FD1B0C9}" dt="2024-04-01T22:50:32.493" v="54" actId="26606"/>
          <ac:spMkLst>
            <pc:docMk/>
            <pc:sldMk cId="3987105724" sldId="275"/>
            <ac:spMk id="13" creationId="{0E807223-DF88-4D6D-970E-08919E5E02EB}"/>
          </ac:spMkLst>
        </pc:spChg>
        <pc:spChg chg="add del">
          <ac:chgData name="Idbellouch, Elhassane" userId="b9f2e440-c081-459d-b390-4c766da54a21" providerId="ADAL" clId="{3F4C5DCE-3D52-45A6-A2E2-65C18FD1B0C9}" dt="2024-04-01T22:50:32.493" v="54" actId="26606"/>
          <ac:spMkLst>
            <pc:docMk/>
            <pc:sldMk cId="3987105724" sldId="275"/>
            <ac:spMk id="15" creationId="{3CBA2BA5-DF4D-437C-9273-F945CF857D8B}"/>
          </ac:spMkLst>
        </pc:spChg>
        <pc:spChg chg="add del">
          <ac:chgData name="Idbellouch, Elhassane" userId="b9f2e440-c081-459d-b390-4c766da54a21" providerId="ADAL" clId="{3F4C5DCE-3D52-45A6-A2E2-65C18FD1B0C9}" dt="2024-04-01T22:50:32.493" v="54" actId="26606"/>
          <ac:spMkLst>
            <pc:docMk/>
            <pc:sldMk cId="3987105724" sldId="275"/>
            <ac:spMk id="17" creationId="{7754EA86-2D7A-4D51-B5F6-DA6349D5F4DC}"/>
          </ac:spMkLst>
        </pc:spChg>
        <pc:spChg chg="add del">
          <ac:chgData name="Idbellouch, Elhassane" userId="b9f2e440-c081-459d-b390-4c766da54a21" providerId="ADAL" clId="{3F4C5DCE-3D52-45A6-A2E2-65C18FD1B0C9}" dt="2024-04-01T22:51:28.311" v="66" actId="26606"/>
          <ac:spMkLst>
            <pc:docMk/>
            <pc:sldMk cId="3987105724" sldId="275"/>
            <ac:spMk id="20" creationId="{0E807223-DF88-4D6D-970E-08919E5E02EB}"/>
          </ac:spMkLst>
        </pc:spChg>
        <pc:spChg chg="add del">
          <ac:chgData name="Idbellouch, Elhassane" userId="b9f2e440-c081-459d-b390-4c766da54a21" providerId="ADAL" clId="{3F4C5DCE-3D52-45A6-A2E2-65C18FD1B0C9}" dt="2024-04-01T22:51:45.333" v="68" actId="26606"/>
          <ac:spMkLst>
            <pc:docMk/>
            <pc:sldMk cId="3987105724" sldId="275"/>
            <ac:spMk id="21" creationId="{AA6EC888-B85F-410F-B430-06583E94BEEC}"/>
          </ac:spMkLst>
        </pc:spChg>
        <pc:spChg chg="add del">
          <ac:chgData name="Idbellouch, Elhassane" userId="b9f2e440-c081-459d-b390-4c766da54a21" providerId="ADAL" clId="{3F4C5DCE-3D52-45A6-A2E2-65C18FD1B0C9}" dt="2024-04-01T22:51:45.333" v="68" actId="26606"/>
          <ac:spMkLst>
            <pc:docMk/>
            <pc:sldMk cId="3987105724" sldId="275"/>
            <ac:spMk id="22" creationId="{6B3FA198-8A64-4B72-9601-3E4D1D385A57}"/>
          </ac:spMkLst>
        </pc:spChg>
        <pc:spChg chg="add del">
          <ac:chgData name="Idbellouch, Elhassane" userId="b9f2e440-c081-459d-b390-4c766da54a21" providerId="ADAL" clId="{3F4C5DCE-3D52-45A6-A2E2-65C18FD1B0C9}" dt="2024-04-01T22:51:22.127" v="64" actId="26606"/>
          <ac:spMkLst>
            <pc:docMk/>
            <pc:sldMk cId="3987105724" sldId="275"/>
            <ac:spMk id="23" creationId="{AA6EC888-B85F-410F-B430-06583E94BEEC}"/>
          </ac:spMkLst>
        </pc:spChg>
        <pc:spChg chg="add del">
          <ac:chgData name="Idbellouch, Elhassane" userId="b9f2e440-c081-459d-b390-4c766da54a21" providerId="ADAL" clId="{3F4C5DCE-3D52-45A6-A2E2-65C18FD1B0C9}" dt="2024-04-01T22:51:51.965" v="70" actId="26606"/>
          <ac:spMkLst>
            <pc:docMk/>
            <pc:sldMk cId="3987105724" sldId="275"/>
            <ac:spMk id="24" creationId="{0E807223-DF88-4D6D-970E-08919E5E02EB}"/>
          </ac:spMkLst>
        </pc:spChg>
        <pc:spChg chg="add del">
          <ac:chgData name="Idbellouch, Elhassane" userId="b9f2e440-c081-459d-b390-4c766da54a21" providerId="ADAL" clId="{3F4C5DCE-3D52-45A6-A2E2-65C18FD1B0C9}" dt="2024-04-01T22:51:22.127" v="64" actId="26606"/>
          <ac:spMkLst>
            <pc:docMk/>
            <pc:sldMk cId="3987105724" sldId="275"/>
            <ac:spMk id="25" creationId="{69805AF4-7989-43AB-9A60-14E3F851FB30}"/>
          </ac:spMkLst>
        </pc:spChg>
        <pc:spChg chg="add del">
          <ac:chgData name="Idbellouch, Elhassane" userId="b9f2e440-c081-459d-b390-4c766da54a21" providerId="ADAL" clId="{3F4C5DCE-3D52-45A6-A2E2-65C18FD1B0C9}" dt="2024-04-01T22:51:51.965" v="70" actId="26606"/>
          <ac:spMkLst>
            <pc:docMk/>
            <pc:sldMk cId="3987105724" sldId="275"/>
            <ac:spMk id="26" creationId="{BC46CD03-D076-40A3-9AA4-2B7BB288B160}"/>
          </ac:spMkLst>
        </pc:spChg>
        <pc:spChg chg="add del">
          <ac:chgData name="Idbellouch, Elhassane" userId="b9f2e440-c081-459d-b390-4c766da54a21" providerId="ADAL" clId="{3F4C5DCE-3D52-45A6-A2E2-65C18FD1B0C9}" dt="2024-04-01T22:51:22.127" v="64" actId="26606"/>
          <ac:spMkLst>
            <pc:docMk/>
            <pc:sldMk cId="3987105724" sldId="275"/>
            <ac:spMk id="27" creationId="{E0036B63-B0EC-4AF3-95D3-2E2DCA25FBC6}"/>
          </ac:spMkLst>
        </pc:spChg>
        <pc:spChg chg="add del">
          <ac:chgData name="Idbellouch, Elhassane" userId="b9f2e440-c081-459d-b390-4c766da54a21" providerId="ADAL" clId="{3F4C5DCE-3D52-45A6-A2E2-65C18FD1B0C9}" dt="2024-04-01T22:51:51.965" v="70" actId="26606"/>
          <ac:spMkLst>
            <pc:docMk/>
            <pc:sldMk cId="3987105724" sldId="275"/>
            <ac:spMk id="28" creationId="{88D28697-83F7-4C09-A9B2-6CAA58855626}"/>
          </ac:spMkLst>
        </pc:spChg>
        <pc:spChg chg="add mod">
          <ac:chgData name="Idbellouch, Elhassane" userId="b9f2e440-c081-459d-b390-4c766da54a21" providerId="ADAL" clId="{3F4C5DCE-3D52-45A6-A2E2-65C18FD1B0C9}" dt="2024-04-01T22:52:04.213" v="71" actId="478"/>
          <ac:spMkLst>
            <pc:docMk/>
            <pc:sldMk cId="3987105724" sldId="275"/>
            <ac:spMk id="29" creationId="{FE04313D-74B8-E8F5-5E77-F11DED4D88B2}"/>
          </ac:spMkLst>
        </pc:spChg>
        <pc:picChg chg="add del mod ord">
          <ac:chgData name="Idbellouch, Elhassane" userId="b9f2e440-c081-459d-b390-4c766da54a21" providerId="ADAL" clId="{3F4C5DCE-3D52-45A6-A2E2-65C18FD1B0C9}" dt="2024-04-01T22:50:07.964" v="50" actId="22"/>
          <ac:picMkLst>
            <pc:docMk/>
            <pc:sldMk cId="3987105724" sldId="275"/>
            <ac:picMk id="6" creationId="{C8C74454-CF6D-2DC6-C363-BFC09A2D35D5}"/>
          </ac:picMkLst>
        </pc:picChg>
        <pc:picChg chg="add del mod ord">
          <ac:chgData name="Idbellouch, Elhassane" userId="b9f2e440-c081-459d-b390-4c766da54a21" providerId="ADAL" clId="{3F4C5DCE-3D52-45A6-A2E2-65C18FD1B0C9}" dt="2024-04-01T22:50:34.942" v="55" actId="478"/>
          <ac:picMkLst>
            <pc:docMk/>
            <pc:sldMk cId="3987105724" sldId="275"/>
            <ac:picMk id="8" creationId="{4330BE39-DD23-902E-E253-17E3D6EBECEA}"/>
          </ac:picMkLst>
        </pc:picChg>
        <pc:picChg chg="add del mod ord">
          <ac:chgData name="Idbellouch, Elhassane" userId="b9f2e440-c081-459d-b390-4c766da54a21" providerId="ADAL" clId="{3F4C5DCE-3D52-45A6-A2E2-65C18FD1B0C9}" dt="2024-04-01T22:50:55.192" v="57" actId="22"/>
          <ac:picMkLst>
            <pc:docMk/>
            <pc:sldMk cId="3987105724" sldId="275"/>
            <ac:picMk id="14" creationId="{BFD43CEC-E52D-CC6D-5F3D-E16AA2FE45D0}"/>
          </ac:picMkLst>
        </pc:picChg>
        <pc:picChg chg="add del mod ord">
          <ac:chgData name="Idbellouch, Elhassane" userId="b9f2e440-c081-459d-b390-4c766da54a21" providerId="ADAL" clId="{3F4C5DCE-3D52-45A6-A2E2-65C18FD1B0C9}" dt="2024-04-01T22:52:04.213" v="71" actId="478"/>
          <ac:picMkLst>
            <pc:docMk/>
            <pc:sldMk cId="3987105724" sldId="275"/>
            <ac:picMk id="18" creationId="{59A2E9E0-F66D-31C4-0B3E-3B8811E137B2}"/>
          </ac:picMkLst>
        </pc:picChg>
      </pc:sldChg>
      <pc:sldChg chg="del">
        <pc:chgData name="Idbellouch, Elhassane" userId="b9f2e440-c081-459d-b390-4c766da54a21" providerId="ADAL" clId="{3F4C5DCE-3D52-45A6-A2E2-65C18FD1B0C9}" dt="2024-04-01T22:52:20.855" v="73" actId="47"/>
        <pc:sldMkLst>
          <pc:docMk/>
          <pc:sldMk cId="2631274794" sldId="276"/>
        </pc:sldMkLst>
      </pc:sldChg>
      <pc:sldChg chg="addSp modSp del mod">
        <pc:chgData name="Idbellouch, Elhassane" userId="b9f2e440-c081-459d-b390-4c766da54a21" providerId="ADAL" clId="{3F4C5DCE-3D52-45A6-A2E2-65C18FD1B0C9}" dt="2024-04-01T23:36:27.662" v="757" actId="47"/>
        <pc:sldMkLst>
          <pc:docMk/>
          <pc:sldMk cId="819956083" sldId="277"/>
        </pc:sldMkLst>
        <pc:spChg chg="mod">
          <ac:chgData name="Idbellouch, Elhassane" userId="b9f2e440-c081-459d-b390-4c766da54a21" providerId="ADAL" clId="{3F4C5DCE-3D52-45A6-A2E2-65C18FD1B0C9}" dt="2024-04-01T22:52:39.242" v="96" actId="20577"/>
          <ac:spMkLst>
            <pc:docMk/>
            <pc:sldMk cId="819956083" sldId="277"/>
            <ac:spMk id="2" creationId="{7842B1C1-B26E-4B70-7413-34E0E96BA9CE}"/>
          </ac:spMkLst>
        </pc:spChg>
        <pc:picChg chg="add mod">
          <ac:chgData name="Idbellouch, Elhassane" userId="b9f2e440-c081-459d-b390-4c766da54a21" providerId="ADAL" clId="{3F4C5DCE-3D52-45A6-A2E2-65C18FD1B0C9}" dt="2024-04-01T22:52:50.955" v="98" actId="1076"/>
          <ac:picMkLst>
            <pc:docMk/>
            <pc:sldMk cId="819956083" sldId="277"/>
            <ac:picMk id="4" creationId="{4C9BB293-D0E9-D0FB-E9EF-2353CC1A8082}"/>
          </ac:picMkLst>
        </pc:picChg>
      </pc:sldChg>
      <pc:sldChg chg="modSp del mod">
        <pc:chgData name="Idbellouch, Elhassane" userId="b9f2e440-c081-459d-b390-4c766da54a21" providerId="ADAL" clId="{3F4C5DCE-3D52-45A6-A2E2-65C18FD1B0C9}" dt="2024-04-01T23:10:25.788" v="279" actId="47"/>
        <pc:sldMkLst>
          <pc:docMk/>
          <pc:sldMk cId="2464647778" sldId="278"/>
        </pc:sldMkLst>
        <pc:spChg chg="mod">
          <ac:chgData name="Idbellouch, Elhassane" userId="b9f2e440-c081-459d-b390-4c766da54a21" providerId="ADAL" clId="{3F4C5DCE-3D52-45A6-A2E2-65C18FD1B0C9}" dt="2024-04-01T22:47:25.655" v="44" actId="20577"/>
          <ac:spMkLst>
            <pc:docMk/>
            <pc:sldMk cId="2464647778" sldId="278"/>
            <ac:spMk id="2" creationId="{7842B1C1-B26E-4B70-7413-34E0E96BA9CE}"/>
          </ac:spMkLst>
        </pc:spChg>
      </pc:sldChg>
      <pc:sldChg chg="delSp add del mod">
        <pc:chgData name="Idbellouch, Elhassane" userId="b9f2e440-c081-459d-b390-4c766da54a21" providerId="ADAL" clId="{3F4C5DCE-3D52-45A6-A2E2-65C18FD1B0C9}" dt="2024-04-01T23:10:25.788" v="279" actId="47"/>
        <pc:sldMkLst>
          <pc:docMk/>
          <pc:sldMk cId="739254621" sldId="279"/>
        </pc:sldMkLst>
        <pc:picChg chg="del">
          <ac:chgData name="Idbellouch, Elhassane" userId="b9f2e440-c081-459d-b390-4c766da54a21" providerId="ADAL" clId="{3F4C5DCE-3D52-45A6-A2E2-65C18FD1B0C9}" dt="2024-04-01T22:52:56.459" v="99" actId="478"/>
          <ac:picMkLst>
            <pc:docMk/>
            <pc:sldMk cId="739254621" sldId="279"/>
            <ac:picMk id="4" creationId="{4C9BB293-D0E9-D0FB-E9EF-2353CC1A8082}"/>
          </ac:picMkLst>
        </pc:picChg>
      </pc:sldChg>
      <pc:sldChg chg="addSp delSp modSp new mod">
        <pc:chgData name="Idbellouch, Elhassane" userId="b9f2e440-c081-459d-b390-4c766da54a21" providerId="ADAL" clId="{3F4C5DCE-3D52-45A6-A2E2-65C18FD1B0C9}" dt="2024-04-01T23:05:13.211" v="228" actId="404"/>
        <pc:sldMkLst>
          <pc:docMk/>
          <pc:sldMk cId="1696317047" sldId="280"/>
        </pc:sldMkLst>
        <pc:spChg chg="mod">
          <ac:chgData name="Idbellouch, Elhassane" userId="b9f2e440-c081-459d-b390-4c766da54a21" providerId="ADAL" clId="{3F4C5DCE-3D52-45A6-A2E2-65C18FD1B0C9}" dt="2024-04-01T23:05:13.211" v="228" actId="404"/>
          <ac:spMkLst>
            <pc:docMk/>
            <pc:sldMk cId="1696317047" sldId="280"/>
            <ac:spMk id="2" creationId="{43ECCF5F-C358-511E-A404-678334916CD2}"/>
          </ac:spMkLst>
        </pc:spChg>
        <pc:spChg chg="del">
          <ac:chgData name="Idbellouch, Elhassane" userId="b9f2e440-c081-459d-b390-4c766da54a21" providerId="ADAL" clId="{3F4C5DCE-3D52-45A6-A2E2-65C18FD1B0C9}" dt="2024-04-01T23:03:44.024" v="179" actId="478"/>
          <ac:spMkLst>
            <pc:docMk/>
            <pc:sldMk cId="1696317047" sldId="280"/>
            <ac:spMk id="3" creationId="{21C67C33-46D2-6E4E-5833-E170427EF894}"/>
          </ac:spMkLst>
        </pc:spChg>
        <pc:picChg chg="add del mod ord">
          <ac:chgData name="Idbellouch, Elhassane" userId="b9f2e440-c081-459d-b390-4c766da54a21" providerId="ADAL" clId="{3F4C5DCE-3D52-45A6-A2E2-65C18FD1B0C9}" dt="2024-04-01T23:04:34.178" v="190"/>
          <ac:picMkLst>
            <pc:docMk/>
            <pc:sldMk cId="1696317047" sldId="280"/>
            <ac:picMk id="4" creationId="{C9212740-85CE-279D-484C-5F879BA0D20F}"/>
          </ac:picMkLst>
        </pc:picChg>
      </pc:sldChg>
      <pc:sldChg chg="modSp add mod ord">
        <pc:chgData name="Idbellouch, Elhassane" userId="b9f2e440-c081-459d-b390-4c766da54a21" providerId="ADAL" clId="{3F4C5DCE-3D52-45A6-A2E2-65C18FD1B0C9}" dt="2024-04-01T23:08:51.367" v="261" actId="121"/>
        <pc:sldMkLst>
          <pc:docMk/>
          <pc:sldMk cId="1351225017" sldId="281"/>
        </pc:sldMkLst>
        <pc:spChg chg="mod">
          <ac:chgData name="Idbellouch, Elhassane" userId="b9f2e440-c081-459d-b390-4c766da54a21" providerId="ADAL" clId="{3F4C5DCE-3D52-45A6-A2E2-65C18FD1B0C9}" dt="2024-04-01T23:08:51.367" v="261" actId="121"/>
          <ac:spMkLst>
            <pc:docMk/>
            <pc:sldMk cId="1351225017" sldId="281"/>
            <ac:spMk id="2" creationId="{43ECCF5F-C358-511E-A404-678334916CD2}"/>
          </ac:spMkLst>
        </pc:spChg>
      </pc:sldChg>
      <pc:sldChg chg="addSp delSp modSp add mod">
        <pc:chgData name="Idbellouch, Elhassane" userId="b9f2e440-c081-459d-b390-4c766da54a21" providerId="ADAL" clId="{3F4C5DCE-3D52-45A6-A2E2-65C18FD1B0C9}" dt="2024-04-01T23:23:42.852" v="438" actId="20577"/>
        <pc:sldMkLst>
          <pc:docMk/>
          <pc:sldMk cId="563166006" sldId="282"/>
        </pc:sldMkLst>
        <pc:spChg chg="mod">
          <ac:chgData name="Idbellouch, Elhassane" userId="b9f2e440-c081-459d-b390-4c766da54a21" providerId="ADAL" clId="{3F4C5DCE-3D52-45A6-A2E2-65C18FD1B0C9}" dt="2024-04-01T23:07:21.851" v="248" actId="113"/>
          <ac:spMkLst>
            <pc:docMk/>
            <pc:sldMk cId="563166006" sldId="282"/>
            <ac:spMk id="2" creationId="{7842B1C1-B26E-4B70-7413-34E0E96BA9CE}"/>
          </ac:spMkLst>
        </pc:spChg>
        <pc:spChg chg="add del mod">
          <ac:chgData name="Idbellouch, Elhassane" userId="b9f2e440-c081-459d-b390-4c766da54a21" providerId="ADAL" clId="{3F4C5DCE-3D52-45A6-A2E2-65C18FD1B0C9}" dt="2024-04-01T23:22:52.009" v="415" actId="478"/>
          <ac:spMkLst>
            <pc:docMk/>
            <pc:sldMk cId="563166006" sldId="282"/>
            <ac:spMk id="4" creationId="{7AD81C2F-BC62-0485-E6F8-7F10EDFD1126}"/>
          </ac:spMkLst>
        </pc:spChg>
        <pc:spChg chg="mod">
          <ac:chgData name="Idbellouch, Elhassane" userId="b9f2e440-c081-459d-b390-4c766da54a21" providerId="ADAL" clId="{3F4C5DCE-3D52-45A6-A2E2-65C18FD1B0C9}" dt="2024-04-01T23:22:24.835" v="409"/>
          <ac:spMkLst>
            <pc:docMk/>
            <pc:sldMk cId="563166006" sldId="282"/>
            <ac:spMk id="7" creationId="{17F4BA57-937B-4DA9-45CF-3DCA2DC59AC1}"/>
          </ac:spMkLst>
        </pc:spChg>
        <pc:spChg chg="mod">
          <ac:chgData name="Idbellouch, Elhassane" userId="b9f2e440-c081-459d-b390-4c766da54a21" providerId="ADAL" clId="{3F4C5DCE-3D52-45A6-A2E2-65C18FD1B0C9}" dt="2024-04-01T23:22:24.835" v="409"/>
          <ac:spMkLst>
            <pc:docMk/>
            <pc:sldMk cId="563166006" sldId="282"/>
            <ac:spMk id="8" creationId="{B85DF7B7-011F-2032-E567-3F7EFCC59ADA}"/>
          </ac:spMkLst>
        </pc:spChg>
        <pc:spChg chg="mod">
          <ac:chgData name="Idbellouch, Elhassane" userId="b9f2e440-c081-459d-b390-4c766da54a21" providerId="ADAL" clId="{3F4C5DCE-3D52-45A6-A2E2-65C18FD1B0C9}" dt="2024-04-01T23:23:42.852" v="438" actId="20577"/>
          <ac:spMkLst>
            <pc:docMk/>
            <pc:sldMk cId="563166006" sldId="282"/>
            <ac:spMk id="9" creationId="{E4241AC0-D47A-B3EE-6B51-C26457E22BE2}"/>
          </ac:spMkLst>
        </pc:spChg>
        <pc:spChg chg="mod">
          <ac:chgData name="Idbellouch, Elhassane" userId="b9f2e440-c081-459d-b390-4c766da54a21" providerId="ADAL" clId="{3F4C5DCE-3D52-45A6-A2E2-65C18FD1B0C9}" dt="2024-04-01T23:22:30.226" v="410"/>
          <ac:spMkLst>
            <pc:docMk/>
            <pc:sldMk cId="563166006" sldId="282"/>
            <ac:spMk id="12" creationId="{95B73FA3-9DB7-7920-95F3-30C3D7EB513F}"/>
          </ac:spMkLst>
        </pc:spChg>
        <pc:spChg chg="mod">
          <ac:chgData name="Idbellouch, Elhassane" userId="b9f2e440-c081-459d-b390-4c766da54a21" providerId="ADAL" clId="{3F4C5DCE-3D52-45A6-A2E2-65C18FD1B0C9}" dt="2024-04-01T23:22:30.226" v="410"/>
          <ac:spMkLst>
            <pc:docMk/>
            <pc:sldMk cId="563166006" sldId="282"/>
            <ac:spMk id="13" creationId="{D6C5B03B-BD4B-A5E9-4CC4-B255DA4476E9}"/>
          </ac:spMkLst>
        </pc:spChg>
        <pc:spChg chg="mod">
          <ac:chgData name="Idbellouch, Elhassane" userId="b9f2e440-c081-459d-b390-4c766da54a21" providerId="ADAL" clId="{3F4C5DCE-3D52-45A6-A2E2-65C18FD1B0C9}" dt="2024-04-01T23:22:30.226" v="410"/>
          <ac:spMkLst>
            <pc:docMk/>
            <pc:sldMk cId="563166006" sldId="282"/>
            <ac:spMk id="14" creationId="{97D8F71A-1986-F10D-1D17-B10F7A3214B7}"/>
          </ac:spMkLst>
        </pc:spChg>
        <pc:spChg chg="mod">
          <ac:chgData name="Idbellouch, Elhassane" userId="b9f2e440-c081-459d-b390-4c766da54a21" providerId="ADAL" clId="{3F4C5DCE-3D52-45A6-A2E2-65C18FD1B0C9}" dt="2024-04-01T23:22:37.312" v="412"/>
          <ac:spMkLst>
            <pc:docMk/>
            <pc:sldMk cId="563166006" sldId="282"/>
            <ac:spMk id="17" creationId="{B8D5F710-7977-3471-E852-EF3FEDD46AC7}"/>
          </ac:spMkLst>
        </pc:spChg>
        <pc:spChg chg="mod">
          <ac:chgData name="Idbellouch, Elhassane" userId="b9f2e440-c081-459d-b390-4c766da54a21" providerId="ADAL" clId="{3F4C5DCE-3D52-45A6-A2E2-65C18FD1B0C9}" dt="2024-04-01T23:22:37.312" v="412"/>
          <ac:spMkLst>
            <pc:docMk/>
            <pc:sldMk cId="563166006" sldId="282"/>
            <ac:spMk id="18" creationId="{8414FC30-D83C-AAD9-0766-8B517CBB8249}"/>
          </ac:spMkLst>
        </pc:spChg>
        <pc:spChg chg="mod">
          <ac:chgData name="Idbellouch, Elhassane" userId="b9f2e440-c081-459d-b390-4c766da54a21" providerId="ADAL" clId="{3F4C5DCE-3D52-45A6-A2E2-65C18FD1B0C9}" dt="2024-04-01T23:22:37.312" v="412"/>
          <ac:spMkLst>
            <pc:docMk/>
            <pc:sldMk cId="563166006" sldId="282"/>
            <ac:spMk id="19" creationId="{5EB0E566-3441-FC61-AD38-4636CF6C9962}"/>
          </ac:spMkLst>
        </pc:spChg>
        <pc:grpChg chg="add mod">
          <ac:chgData name="Idbellouch, Elhassane" userId="b9f2e440-c081-459d-b390-4c766da54a21" providerId="ADAL" clId="{3F4C5DCE-3D52-45A6-A2E2-65C18FD1B0C9}" dt="2024-04-01T23:22:24.835" v="409"/>
          <ac:grpSpMkLst>
            <pc:docMk/>
            <pc:sldMk cId="563166006" sldId="282"/>
            <ac:grpSpMk id="6" creationId="{710E361C-F85C-384E-6EEE-045C3DCDD88F}"/>
          </ac:grpSpMkLst>
        </pc:grpChg>
        <pc:grpChg chg="add del mod">
          <ac:chgData name="Idbellouch, Elhassane" userId="b9f2e440-c081-459d-b390-4c766da54a21" providerId="ADAL" clId="{3F4C5DCE-3D52-45A6-A2E2-65C18FD1B0C9}" dt="2024-04-01T23:22:32.697" v="411"/>
          <ac:grpSpMkLst>
            <pc:docMk/>
            <pc:sldMk cId="563166006" sldId="282"/>
            <ac:grpSpMk id="11" creationId="{088226B4-5759-2CD7-3065-24AE28DBEACA}"/>
          </ac:grpSpMkLst>
        </pc:grpChg>
        <pc:grpChg chg="add del mod">
          <ac:chgData name="Idbellouch, Elhassane" userId="b9f2e440-c081-459d-b390-4c766da54a21" providerId="ADAL" clId="{3F4C5DCE-3D52-45A6-A2E2-65C18FD1B0C9}" dt="2024-04-01T23:22:38.806" v="413"/>
          <ac:grpSpMkLst>
            <pc:docMk/>
            <pc:sldMk cId="563166006" sldId="282"/>
            <ac:grpSpMk id="16" creationId="{E718798D-84FC-BC42-29FC-7BCE7769EE4B}"/>
          </ac:grpSpMkLst>
        </pc:grpChg>
        <pc:picChg chg="add mod">
          <ac:chgData name="Idbellouch, Elhassane" userId="b9f2e440-c081-459d-b390-4c766da54a21" providerId="ADAL" clId="{3F4C5DCE-3D52-45A6-A2E2-65C18FD1B0C9}" dt="2024-04-01T23:22:24.835" v="409"/>
          <ac:picMkLst>
            <pc:docMk/>
            <pc:sldMk cId="563166006" sldId="282"/>
            <ac:picMk id="5" creationId="{BE54E676-4D2F-63DD-C329-99E8AC6F907D}"/>
          </ac:picMkLst>
        </pc:picChg>
        <pc:picChg chg="add del mod">
          <ac:chgData name="Idbellouch, Elhassane" userId="b9f2e440-c081-459d-b390-4c766da54a21" providerId="ADAL" clId="{3F4C5DCE-3D52-45A6-A2E2-65C18FD1B0C9}" dt="2024-04-01T23:22:32.697" v="411"/>
          <ac:picMkLst>
            <pc:docMk/>
            <pc:sldMk cId="563166006" sldId="282"/>
            <ac:picMk id="10" creationId="{CE3B4592-E24D-94D8-D076-C3F85E10701D}"/>
          </ac:picMkLst>
        </pc:picChg>
        <pc:picChg chg="add del mod">
          <ac:chgData name="Idbellouch, Elhassane" userId="b9f2e440-c081-459d-b390-4c766da54a21" providerId="ADAL" clId="{3F4C5DCE-3D52-45A6-A2E2-65C18FD1B0C9}" dt="2024-04-01T23:22:38.806" v="413"/>
          <ac:picMkLst>
            <pc:docMk/>
            <pc:sldMk cId="563166006" sldId="282"/>
            <ac:picMk id="15" creationId="{279CB0CA-9382-0987-6942-FBB61DAF92A2}"/>
          </ac:picMkLst>
        </pc:picChg>
      </pc:sldChg>
      <pc:sldChg chg="addSp delSp modSp add mod">
        <pc:chgData name="Idbellouch, Elhassane" userId="b9f2e440-c081-459d-b390-4c766da54a21" providerId="ADAL" clId="{3F4C5DCE-3D52-45A6-A2E2-65C18FD1B0C9}" dt="2024-04-01T23:30:01.222" v="516" actId="1076"/>
        <pc:sldMkLst>
          <pc:docMk/>
          <pc:sldMk cId="349478079" sldId="283"/>
        </pc:sldMkLst>
        <pc:spChg chg="mod">
          <ac:chgData name="Idbellouch, Elhassane" userId="b9f2e440-c081-459d-b390-4c766da54a21" providerId="ADAL" clId="{3F4C5DCE-3D52-45A6-A2E2-65C18FD1B0C9}" dt="2024-04-01T23:27:25.184" v="467" actId="6549"/>
          <ac:spMkLst>
            <pc:docMk/>
            <pc:sldMk cId="349478079" sldId="283"/>
            <ac:spMk id="2" creationId="{7842B1C1-B26E-4B70-7413-34E0E96BA9CE}"/>
          </ac:spMkLst>
        </pc:spChg>
        <pc:spChg chg="add del mod">
          <ac:chgData name="Idbellouch, Elhassane" userId="b9f2e440-c081-459d-b390-4c766da54a21" providerId="ADAL" clId="{3F4C5DCE-3D52-45A6-A2E2-65C18FD1B0C9}" dt="2024-04-01T23:26:12.965" v="452" actId="478"/>
          <ac:spMkLst>
            <pc:docMk/>
            <pc:sldMk cId="349478079" sldId="283"/>
            <ac:spMk id="4" creationId="{5511EBF1-419A-A0B5-CC96-860BAEC6783E}"/>
          </ac:spMkLst>
        </pc:spChg>
        <pc:spChg chg="mod">
          <ac:chgData name="Idbellouch, Elhassane" userId="b9f2e440-c081-459d-b390-4c766da54a21" providerId="ADAL" clId="{3F4C5DCE-3D52-45A6-A2E2-65C18FD1B0C9}" dt="2024-04-01T23:26:32.933" v="456" actId="14100"/>
          <ac:spMkLst>
            <pc:docMk/>
            <pc:sldMk cId="349478079" sldId="283"/>
            <ac:spMk id="9" creationId="{04E52216-DF78-0DA1-FF35-C1B46D74661D}"/>
          </ac:spMkLst>
        </pc:spChg>
        <pc:spChg chg="mod">
          <ac:chgData name="Idbellouch, Elhassane" userId="b9f2e440-c081-459d-b390-4c766da54a21" providerId="ADAL" clId="{3F4C5DCE-3D52-45A6-A2E2-65C18FD1B0C9}" dt="2024-04-01T23:25:59.960" v="450"/>
          <ac:spMkLst>
            <pc:docMk/>
            <pc:sldMk cId="349478079" sldId="283"/>
            <ac:spMk id="10" creationId="{A06A375A-E016-575A-0CC3-E3932A6792CD}"/>
          </ac:spMkLst>
        </pc:spChg>
        <pc:spChg chg="mod">
          <ac:chgData name="Idbellouch, Elhassane" userId="b9f2e440-c081-459d-b390-4c766da54a21" providerId="ADAL" clId="{3F4C5DCE-3D52-45A6-A2E2-65C18FD1B0C9}" dt="2024-04-01T23:30:01.222" v="516" actId="1076"/>
          <ac:spMkLst>
            <pc:docMk/>
            <pc:sldMk cId="349478079" sldId="283"/>
            <ac:spMk id="11" creationId="{AC7892B2-996A-DDA8-F210-DA910061FA96}"/>
          </ac:spMkLst>
        </pc:spChg>
        <pc:grpChg chg="add mod">
          <ac:chgData name="Idbellouch, Elhassane" userId="b9f2e440-c081-459d-b390-4c766da54a21" providerId="ADAL" clId="{3F4C5DCE-3D52-45A6-A2E2-65C18FD1B0C9}" dt="2024-04-01T23:29:47.592" v="511" actId="14100"/>
          <ac:grpSpMkLst>
            <pc:docMk/>
            <pc:sldMk cId="349478079" sldId="283"/>
            <ac:grpSpMk id="8" creationId="{A4740D07-186D-31BD-42B0-85D30C5A4657}"/>
          </ac:grpSpMkLst>
        </pc:grpChg>
        <pc:picChg chg="add del mod">
          <ac:chgData name="Idbellouch, Elhassane" userId="b9f2e440-c081-459d-b390-4c766da54a21" providerId="ADAL" clId="{3F4C5DCE-3D52-45A6-A2E2-65C18FD1B0C9}" dt="2024-04-01T23:29:37.371" v="509" actId="478"/>
          <ac:picMkLst>
            <pc:docMk/>
            <pc:sldMk cId="349478079" sldId="283"/>
            <ac:picMk id="6" creationId="{B8C97A3F-23B6-0F1C-0CD4-DB5B8183DC1D}"/>
          </ac:picMkLst>
        </pc:picChg>
        <pc:picChg chg="add mod">
          <ac:chgData name="Idbellouch, Elhassane" userId="b9f2e440-c081-459d-b390-4c766da54a21" providerId="ADAL" clId="{3F4C5DCE-3D52-45A6-A2E2-65C18FD1B0C9}" dt="2024-04-01T23:29:47.592" v="511" actId="14100"/>
          <ac:picMkLst>
            <pc:docMk/>
            <pc:sldMk cId="349478079" sldId="283"/>
            <ac:picMk id="7" creationId="{FB6518AD-2679-317B-95D9-BCCF7CA7B4C0}"/>
          </ac:picMkLst>
        </pc:picChg>
      </pc:sldChg>
      <pc:sldChg chg="addSp modSp add mod">
        <pc:chgData name="Idbellouch, Elhassane" userId="b9f2e440-c081-459d-b390-4c766da54a21" providerId="ADAL" clId="{3F4C5DCE-3D52-45A6-A2E2-65C18FD1B0C9}" dt="2024-04-01T23:31:11.635" v="534" actId="1076"/>
        <pc:sldMkLst>
          <pc:docMk/>
          <pc:sldMk cId="2841516989" sldId="284"/>
        </pc:sldMkLst>
        <pc:spChg chg="mod">
          <ac:chgData name="Idbellouch, Elhassane" userId="b9f2e440-c081-459d-b390-4c766da54a21" providerId="ADAL" clId="{3F4C5DCE-3D52-45A6-A2E2-65C18FD1B0C9}" dt="2024-04-01T23:09:17.685" v="266" actId="113"/>
          <ac:spMkLst>
            <pc:docMk/>
            <pc:sldMk cId="2841516989" sldId="284"/>
            <ac:spMk id="2" creationId="{7842B1C1-B26E-4B70-7413-34E0E96BA9CE}"/>
          </ac:spMkLst>
        </pc:spChg>
        <pc:spChg chg="add mod">
          <ac:chgData name="Idbellouch, Elhassane" userId="b9f2e440-c081-459d-b390-4c766da54a21" providerId="ADAL" clId="{3F4C5DCE-3D52-45A6-A2E2-65C18FD1B0C9}" dt="2024-04-01T23:31:11.635" v="534" actId="1076"/>
          <ac:spMkLst>
            <pc:docMk/>
            <pc:sldMk cId="2841516989" sldId="284"/>
            <ac:spMk id="4" creationId="{4D0B06CD-A312-589A-3EA8-61DE484E2F19}"/>
          </ac:spMkLst>
        </pc:spChg>
        <pc:picChg chg="add mod">
          <ac:chgData name="Idbellouch, Elhassane" userId="b9f2e440-c081-459d-b390-4c766da54a21" providerId="ADAL" clId="{3F4C5DCE-3D52-45A6-A2E2-65C18FD1B0C9}" dt="2024-04-01T23:29:15.778" v="506" actId="14100"/>
          <ac:picMkLst>
            <pc:docMk/>
            <pc:sldMk cId="2841516989" sldId="284"/>
            <ac:picMk id="5" creationId="{2E80597C-4A41-56D1-3293-03C179218D86}"/>
          </ac:picMkLst>
        </pc:picChg>
      </pc:sldChg>
      <pc:sldChg chg="add del">
        <pc:chgData name="Idbellouch, Elhassane" userId="b9f2e440-c081-459d-b390-4c766da54a21" providerId="ADAL" clId="{3F4C5DCE-3D52-45A6-A2E2-65C18FD1B0C9}" dt="2024-04-01T23:10:34.277" v="281" actId="47"/>
        <pc:sldMkLst>
          <pc:docMk/>
          <pc:sldMk cId="2557409641" sldId="285"/>
        </pc:sldMkLst>
      </pc:sldChg>
      <pc:sldChg chg="modSp add mod">
        <pc:chgData name="Idbellouch, Elhassane" userId="b9f2e440-c081-459d-b390-4c766da54a21" providerId="ADAL" clId="{3F4C5DCE-3D52-45A6-A2E2-65C18FD1B0C9}" dt="2024-04-01T23:08:44.032" v="260" actId="121"/>
        <pc:sldMkLst>
          <pc:docMk/>
          <pc:sldMk cId="130140309" sldId="286"/>
        </pc:sldMkLst>
        <pc:spChg chg="mod">
          <ac:chgData name="Idbellouch, Elhassane" userId="b9f2e440-c081-459d-b390-4c766da54a21" providerId="ADAL" clId="{3F4C5DCE-3D52-45A6-A2E2-65C18FD1B0C9}" dt="2024-04-01T23:08:44.032" v="260" actId="121"/>
          <ac:spMkLst>
            <pc:docMk/>
            <pc:sldMk cId="130140309" sldId="286"/>
            <ac:spMk id="2" creationId="{43ECCF5F-C358-511E-A404-678334916CD2}"/>
          </ac:spMkLst>
        </pc:spChg>
      </pc:sldChg>
      <pc:sldChg chg="addSp modSp add mod">
        <pc:chgData name="Idbellouch, Elhassane" userId="b9f2e440-c081-459d-b390-4c766da54a21" providerId="ADAL" clId="{3F4C5DCE-3D52-45A6-A2E2-65C18FD1B0C9}" dt="2024-04-01T23:33:19.578" v="575" actId="12"/>
        <pc:sldMkLst>
          <pc:docMk/>
          <pc:sldMk cId="3826680844" sldId="287"/>
        </pc:sldMkLst>
        <pc:spChg chg="mod">
          <ac:chgData name="Idbellouch, Elhassane" userId="b9f2e440-c081-459d-b390-4c766da54a21" providerId="ADAL" clId="{3F4C5DCE-3D52-45A6-A2E2-65C18FD1B0C9}" dt="2024-04-01T23:09:54.744" v="274" actId="113"/>
          <ac:spMkLst>
            <pc:docMk/>
            <pc:sldMk cId="3826680844" sldId="287"/>
            <ac:spMk id="2" creationId="{7842B1C1-B26E-4B70-7413-34E0E96BA9CE}"/>
          </ac:spMkLst>
        </pc:spChg>
        <pc:spChg chg="add mod">
          <ac:chgData name="Idbellouch, Elhassane" userId="b9f2e440-c081-459d-b390-4c766da54a21" providerId="ADAL" clId="{3F4C5DCE-3D52-45A6-A2E2-65C18FD1B0C9}" dt="2024-04-01T23:33:19.578" v="575" actId="12"/>
          <ac:spMkLst>
            <pc:docMk/>
            <pc:sldMk cId="3826680844" sldId="287"/>
            <ac:spMk id="4" creationId="{E166E1CF-5F20-F4F4-6C4B-85AF477F45B5}"/>
          </ac:spMkLst>
        </pc:spChg>
        <pc:picChg chg="add mod">
          <ac:chgData name="Idbellouch, Elhassane" userId="b9f2e440-c081-459d-b390-4c766da54a21" providerId="ADAL" clId="{3F4C5DCE-3D52-45A6-A2E2-65C18FD1B0C9}" dt="2024-04-01T23:33:02.819" v="567" actId="14100"/>
          <ac:picMkLst>
            <pc:docMk/>
            <pc:sldMk cId="3826680844" sldId="287"/>
            <ac:picMk id="5" creationId="{D903DFD6-9E49-E65A-13FA-17CA30FCD973}"/>
          </ac:picMkLst>
        </pc:picChg>
      </pc:sldChg>
      <pc:sldChg chg="addSp delSp modSp add mod">
        <pc:chgData name="Idbellouch, Elhassane" userId="b9f2e440-c081-459d-b390-4c766da54a21" providerId="ADAL" clId="{3F4C5DCE-3D52-45A6-A2E2-65C18FD1B0C9}" dt="2024-04-01T23:42:34.997" v="884" actId="20577"/>
        <pc:sldMkLst>
          <pc:docMk/>
          <pc:sldMk cId="2636731422" sldId="288"/>
        </pc:sldMkLst>
        <pc:spChg chg="mod">
          <ac:chgData name="Idbellouch, Elhassane" userId="b9f2e440-c081-459d-b390-4c766da54a21" providerId="ADAL" clId="{3F4C5DCE-3D52-45A6-A2E2-65C18FD1B0C9}" dt="2024-04-01T23:11:25.433" v="290" actId="113"/>
          <ac:spMkLst>
            <pc:docMk/>
            <pc:sldMk cId="2636731422" sldId="288"/>
            <ac:spMk id="2" creationId="{7842B1C1-B26E-4B70-7413-34E0E96BA9CE}"/>
          </ac:spMkLst>
        </pc:spChg>
        <pc:spChg chg="add del mod">
          <ac:chgData name="Idbellouch, Elhassane" userId="b9f2e440-c081-459d-b390-4c766da54a21" providerId="ADAL" clId="{3F4C5DCE-3D52-45A6-A2E2-65C18FD1B0C9}" dt="2024-04-01T23:35:50.163" v="752" actId="478"/>
          <ac:spMkLst>
            <pc:docMk/>
            <pc:sldMk cId="2636731422" sldId="288"/>
            <ac:spMk id="4" creationId="{7BCCBC7B-0780-D427-3C36-C60952BE3C3E}"/>
          </ac:spMkLst>
        </pc:spChg>
        <pc:spChg chg="mod">
          <ac:chgData name="Idbellouch, Elhassane" userId="b9f2e440-c081-459d-b390-4c766da54a21" providerId="ADAL" clId="{3F4C5DCE-3D52-45A6-A2E2-65C18FD1B0C9}" dt="2024-04-01T23:35:38.628" v="750"/>
          <ac:spMkLst>
            <pc:docMk/>
            <pc:sldMk cId="2636731422" sldId="288"/>
            <ac:spMk id="7" creationId="{B57C1B5D-0943-691A-F45B-0DA78AE04404}"/>
          </ac:spMkLst>
        </pc:spChg>
        <pc:spChg chg="mod">
          <ac:chgData name="Idbellouch, Elhassane" userId="b9f2e440-c081-459d-b390-4c766da54a21" providerId="ADAL" clId="{3F4C5DCE-3D52-45A6-A2E2-65C18FD1B0C9}" dt="2024-04-01T23:35:38.628" v="750"/>
          <ac:spMkLst>
            <pc:docMk/>
            <pc:sldMk cId="2636731422" sldId="288"/>
            <ac:spMk id="8" creationId="{B1946823-BFE4-2166-4B93-F93F476E8275}"/>
          </ac:spMkLst>
        </pc:spChg>
        <pc:spChg chg="mod">
          <ac:chgData name="Idbellouch, Elhassane" userId="b9f2e440-c081-459d-b390-4c766da54a21" providerId="ADAL" clId="{3F4C5DCE-3D52-45A6-A2E2-65C18FD1B0C9}" dt="2024-04-01T23:42:34.997" v="884" actId="20577"/>
          <ac:spMkLst>
            <pc:docMk/>
            <pc:sldMk cId="2636731422" sldId="288"/>
            <ac:spMk id="9" creationId="{193F1DCC-3E82-80B8-BE83-380515CB7009}"/>
          </ac:spMkLst>
        </pc:spChg>
        <pc:grpChg chg="add mod">
          <ac:chgData name="Idbellouch, Elhassane" userId="b9f2e440-c081-459d-b390-4c766da54a21" providerId="ADAL" clId="{3F4C5DCE-3D52-45A6-A2E2-65C18FD1B0C9}" dt="2024-04-01T23:36:03.139" v="754" actId="1076"/>
          <ac:grpSpMkLst>
            <pc:docMk/>
            <pc:sldMk cId="2636731422" sldId="288"/>
            <ac:grpSpMk id="6" creationId="{AA1A5D6B-F3DF-3EC8-F0DE-794C311E9DE7}"/>
          </ac:grpSpMkLst>
        </pc:grpChg>
        <pc:picChg chg="add mod">
          <ac:chgData name="Idbellouch, Elhassane" userId="b9f2e440-c081-459d-b390-4c766da54a21" providerId="ADAL" clId="{3F4C5DCE-3D52-45A6-A2E2-65C18FD1B0C9}" dt="2024-04-01T23:36:14.510" v="756" actId="14100"/>
          <ac:picMkLst>
            <pc:docMk/>
            <pc:sldMk cId="2636731422" sldId="288"/>
            <ac:picMk id="5" creationId="{CDF12D88-E46D-7034-F6B3-73A660CA2F7C}"/>
          </ac:picMkLst>
        </pc:picChg>
      </pc:sldChg>
      <pc:sldChg chg="modSp add mod">
        <pc:chgData name="Idbellouch, Elhassane" userId="b9f2e440-c081-459d-b390-4c766da54a21" providerId="ADAL" clId="{3F4C5DCE-3D52-45A6-A2E2-65C18FD1B0C9}" dt="2024-04-01T23:10:53.660" v="283" actId="121"/>
        <pc:sldMkLst>
          <pc:docMk/>
          <pc:sldMk cId="1893908078" sldId="289"/>
        </pc:sldMkLst>
        <pc:spChg chg="mod">
          <ac:chgData name="Idbellouch, Elhassane" userId="b9f2e440-c081-459d-b390-4c766da54a21" providerId="ADAL" clId="{3F4C5DCE-3D52-45A6-A2E2-65C18FD1B0C9}" dt="2024-04-01T23:10:53.660" v="283" actId="121"/>
          <ac:spMkLst>
            <pc:docMk/>
            <pc:sldMk cId="1893908078" sldId="289"/>
            <ac:spMk id="2" creationId="{43ECCF5F-C358-511E-A404-678334916CD2}"/>
          </ac:spMkLst>
        </pc:spChg>
      </pc:sldChg>
      <pc:sldChg chg="addSp delSp modSp new del mod">
        <pc:chgData name="Idbellouch, Elhassane" userId="b9f2e440-c081-459d-b390-4c766da54a21" providerId="ADAL" clId="{3F4C5DCE-3D52-45A6-A2E2-65C18FD1B0C9}" dt="2024-04-01T23:14:45.011" v="308" actId="47"/>
        <pc:sldMkLst>
          <pc:docMk/>
          <pc:sldMk cId="1514000167" sldId="290"/>
        </pc:sldMkLst>
        <pc:picChg chg="add del mod">
          <ac:chgData name="Idbellouch, Elhassane" userId="b9f2e440-c081-459d-b390-4c766da54a21" providerId="ADAL" clId="{3F4C5DCE-3D52-45A6-A2E2-65C18FD1B0C9}" dt="2024-04-01T23:14:38.655" v="307" actId="478"/>
          <ac:picMkLst>
            <pc:docMk/>
            <pc:sldMk cId="1514000167" sldId="290"/>
            <ac:picMk id="2" creationId="{ADA31EF2-693F-720A-04CE-A2A2811BBA36}"/>
          </ac:picMkLst>
        </pc:picChg>
        <pc:picChg chg="add mod">
          <ac:chgData name="Idbellouch, Elhassane" userId="b9f2e440-c081-459d-b390-4c766da54a21" providerId="ADAL" clId="{3F4C5DCE-3D52-45A6-A2E2-65C18FD1B0C9}" dt="2024-04-01T23:14:34.447" v="306" actId="1076"/>
          <ac:picMkLst>
            <pc:docMk/>
            <pc:sldMk cId="1514000167" sldId="290"/>
            <ac:picMk id="4" creationId="{1B92B4C5-FA02-3F33-BAA8-01FFAB6E4CC1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Introduction &amp; Presentation du Project</a:t>
          </a:r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Objectifs du Projet</a:t>
          </a:r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Realisation</a:t>
          </a:r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AA37331D-BCE9-46A0-A018-7BAB863A18E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Conclusion</a:t>
          </a:r>
        </a:p>
      </dgm:t>
    </dgm:pt>
    <dgm:pt modelId="{D756D95F-D65D-4420-9CB8-10988197BE89}" type="parTrans" cxnId="{614701F2-8714-4CAC-BBA9-783F70ACA039}">
      <dgm:prSet/>
      <dgm:spPr/>
      <dgm:t>
        <a:bodyPr/>
        <a:lstStyle/>
        <a:p>
          <a:endParaRPr lang="en-US"/>
        </a:p>
      </dgm:t>
    </dgm:pt>
    <dgm:pt modelId="{3AF2A57E-E38C-4B14-9703-857AF4D276AD}" type="sibTrans" cxnId="{614701F2-8714-4CAC-BBA9-783F70ACA039}">
      <dgm:prSet/>
      <dgm:spPr/>
      <dgm:t>
        <a:bodyPr/>
        <a:lstStyle/>
        <a:p>
          <a:endParaRPr lang="en-US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4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4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4">
        <dgm:presLayoutVars>
          <dgm:chMax val="1"/>
          <dgm:chPref val="1"/>
        </dgm:presLayoutVars>
      </dgm:prSet>
      <dgm:spPr/>
    </dgm:pt>
    <dgm:pt modelId="{0D828D4D-E09C-4565-A2F9-74C5B49C947F}" type="pres">
      <dgm:prSet presAssocID="{7DE219E0-15AA-4B4B-9BED-F21993E27992}" presName="sibTrans" presStyleCnt="0"/>
      <dgm:spPr/>
    </dgm:pt>
    <dgm:pt modelId="{01533791-0CC4-4632-B259-0CCA0F2F7FDA}" type="pres">
      <dgm:prSet presAssocID="{AA37331D-BCE9-46A0-A018-7BAB863A18E8}" presName="compNode" presStyleCnt="0"/>
      <dgm:spPr/>
    </dgm:pt>
    <dgm:pt modelId="{561FBBD7-67F8-42BF-93CB-52316995C5D8}" type="pres">
      <dgm:prSet presAssocID="{AA37331D-BCE9-46A0-A018-7BAB863A18E8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FD97ECC9-4189-478A-944A-9573BCD8CEE6}" type="pres">
      <dgm:prSet presAssocID="{AA37331D-BCE9-46A0-A018-7BAB863A18E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lterations &amp; Tailoring outline"/>
        </a:ext>
      </dgm:extLst>
    </dgm:pt>
    <dgm:pt modelId="{0E0A97B5-633D-4F98-910B-22C122C2CEF3}" type="pres">
      <dgm:prSet presAssocID="{AA37331D-BCE9-46A0-A018-7BAB863A18E8}" presName="spaceRect" presStyleCnt="0"/>
      <dgm:spPr/>
    </dgm:pt>
    <dgm:pt modelId="{30A4298B-76FC-41B7-91B7-7EE234AA65B4}" type="pres">
      <dgm:prSet presAssocID="{AA37331D-BCE9-46A0-A018-7BAB863A18E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902590B-5518-4086-9B8C-F132F6133B51}" type="presOf" srcId="{AA37331D-BCE9-46A0-A018-7BAB863A18E8}" destId="{30A4298B-76FC-41B7-91B7-7EE234AA65B4}" srcOrd="0" destOrd="0" presId="urn:microsoft.com/office/officeart/2018/5/layout/IconLeafLabelList"/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614701F2-8714-4CAC-BBA9-783F70ACA039}" srcId="{34FF870C-5D9B-4878-9827-A3D8F8D3B4C3}" destId="{AA37331D-BCE9-46A0-A018-7BAB863A18E8}" srcOrd="3" destOrd="0" parTransId="{D756D95F-D65D-4420-9CB8-10988197BE89}" sibTransId="{3AF2A57E-E38C-4B14-9703-857AF4D276AD}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  <dgm:cxn modelId="{A7E756C5-2FAF-4381-AF55-84210D848F81}" type="presParOf" srcId="{D2FA40C6-C0ED-46A3-92CE-B081053B2BA8}" destId="{0D828D4D-E09C-4565-A2F9-74C5B49C947F}" srcOrd="5" destOrd="0" presId="urn:microsoft.com/office/officeart/2018/5/layout/IconLeafLabelList"/>
    <dgm:cxn modelId="{FC454159-4F27-4F2A-8698-18B7C63328EF}" type="presParOf" srcId="{D2FA40C6-C0ED-46A3-92CE-B081053B2BA8}" destId="{01533791-0CC4-4632-B259-0CCA0F2F7FDA}" srcOrd="6" destOrd="0" presId="urn:microsoft.com/office/officeart/2018/5/layout/IconLeafLabelList"/>
    <dgm:cxn modelId="{BF54F465-FE0E-432C-8CBF-C4A1A1513666}" type="presParOf" srcId="{01533791-0CC4-4632-B259-0CCA0F2F7FDA}" destId="{561FBBD7-67F8-42BF-93CB-52316995C5D8}" srcOrd="0" destOrd="0" presId="urn:microsoft.com/office/officeart/2018/5/layout/IconLeafLabelList"/>
    <dgm:cxn modelId="{85E7674F-F24E-4EF0-87CB-7AC9AC2DC739}" type="presParOf" srcId="{01533791-0CC4-4632-B259-0CCA0F2F7FDA}" destId="{FD97ECC9-4189-478A-944A-9573BCD8CEE6}" srcOrd="1" destOrd="0" presId="urn:microsoft.com/office/officeart/2018/5/layout/IconLeafLabelList"/>
    <dgm:cxn modelId="{DAAAFDFD-1062-4134-B906-24C52867B8B4}" type="presParOf" srcId="{01533791-0CC4-4632-B259-0CCA0F2F7FDA}" destId="{0E0A97B5-633D-4F98-910B-22C122C2CEF3}" srcOrd="2" destOrd="0" presId="urn:microsoft.com/office/officeart/2018/5/layout/IconLeafLabelList"/>
    <dgm:cxn modelId="{73CDDC78-F76C-43F9-80C4-8E43EF4CE1CA}" type="presParOf" srcId="{01533791-0CC4-4632-B259-0CCA0F2F7FDA}" destId="{30A4298B-76FC-41B7-91B7-7EE234AA65B4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575069" y="613184"/>
          <a:ext cx="1246710" cy="124671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840761" y="878877"/>
          <a:ext cx="715325" cy="7153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176530" y="2248215"/>
          <a:ext cx="204378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Introduction &amp; Presentation du Project</a:t>
          </a:r>
        </a:p>
      </dsp:txBody>
      <dsp:txXfrm>
        <a:off x="176530" y="2248215"/>
        <a:ext cx="2043787" cy="720000"/>
      </dsp:txXfrm>
    </dsp:sp>
    <dsp:sp modelId="{0E81F59E-BE24-4A43-8B4D-78AE486DB35A}">
      <dsp:nvSpPr>
        <dsp:cNvPr id="0" name=""/>
        <dsp:cNvSpPr/>
      </dsp:nvSpPr>
      <dsp:spPr>
        <a:xfrm>
          <a:off x="2976519" y="613184"/>
          <a:ext cx="1246710" cy="124671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3242212" y="878877"/>
          <a:ext cx="715325" cy="7153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2577981" y="2248215"/>
          <a:ext cx="204378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Objectifs du Projet</a:t>
          </a:r>
        </a:p>
      </dsp:txBody>
      <dsp:txXfrm>
        <a:off x="2577981" y="2248215"/>
        <a:ext cx="2043787" cy="720000"/>
      </dsp:txXfrm>
    </dsp:sp>
    <dsp:sp modelId="{81253FDF-02A1-40D1-89CA-3EA7AF168FD7}">
      <dsp:nvSpPr>
        <dsp:cNvPr id="0" name=""/>
        <dsp:cNvSpPr/>
      </dsp:nvSpPr>
      <dsp:spPr>
        <a:xfrm>
          <a:off x="5377969" y="613184"/>
          <a:ext cx="1246710" cy="124671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5643662" y="878877"/>
          <a:ext cx="715325" cy="7153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4979431" y="2248215"/>
          <a:ext cx="204378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Realisation</a:t>
          </a:r>
        </a:p>
      </dsp:txBody>
      <dsp:txXfrm>
        <a:off x="4979431" y="2248215"/>
        <a:ext cx="2043787" cy="720000"/>
      </dsp:txXfrm>
    </dsp:sp>
    <dsp:sp modelId="{561FBBD7-67F8-42BF-93CB-52316995C5D8}">
      <dsp:nvSpPr>
        <dsp:cNvPr id="0" name=""/>
        <dsp:cNvSpPr/>
      </dsp:nvSpPr>
      <dsp:spPr>
        <a:xfrm>
          <a:off x="7779420" y="613184"/>
          <a:ext cx="1246710" cy="124671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97ECC9-4189-478A-944A-9573BCD8CEE6}">
      <dsp:nvSpPr>
        <dsp:cNvPr id="0" name=""/>
        <dsp:cNvSpPr/>
      </dsp:nvSpPr>
      <dsp:spPr>
        <a:xfrm>
          <a:off x="8045112" y="878877"/>
          <a:ext cx="715325" cy="71532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A4298B-76FC-41B7-91B7-7EE234AA65B4}">
      <dsp:nvSpPr>
        <dsp:cNvPr id="0" name=""/>
        <dsp:cNvSpPr/>
      </dsp:nvSpPr>
      <dsp:spPr>
        <a:xfrm>
          <a:off x="7380881" y="2248215"/>
          <a:ext cx="204378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Conclusion</a:t>
          </a:r>
        </a:p>
      </dsp:txBody>
      <dsp:txXfrm>
        <a:off x="7380881" y="2248215"/>
        <a:ext cx="2043787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4/1/2024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4/1/2024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>
                <a:solidFill>
                  <a:srgbClr val="FFFFFF"/>
                </a:solidFill>
              </a:rPr>
              <a:t>Project De Fin d ’etude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 fontScale="62500" lnSpcReduction="20000"/>
          </a:bodyPr>
          <a:lstStyle/>
          <a:p>
            <a:pPr algn="l">
              <a:spcAft>
                <a:spcPts val="600"/>
              </a:spcAft>
            </a:pPr>
            <a:r>
              <a:rPr lang="en-US" sz="2200" b="1">
                <a:solidFill>
                  <a:srgbClr val="FFFFFF"/>
                </a:solidFill>
              </a:rPr>
              <a:t>Said Idbellouch</a:t>
            </a:r>
          </a:p>
          <a:p>
            <a:pPr algn="l">
              <a:spcAft>
                <a:spcPts val="600"/>
              </a:spcAft>
            </a:pPr>
            <a:r>
              <a:rPr lang="en-US" sz="1800">
                <a:solidFill>
                  <a:srgbClr val="FFFFFF"/>
                </a:solidFill>
              </a:rPr>
              <a:t>02 Avril 2024</a:t>
            </a: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494CC6-C0E6-1B96-F0E6-639725DC1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0363" y="5442861"/>
            <a:ext cx="1244580" cy="65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2B1C1-B26E-4B70-7413-34E0E96BA9CE}"/>
              </a:ext>
            </a:extLst>
          </p:cNvPr>
          <p:cNvSpPr txBox="1">
            <a:spLocks/>
          </p:cNvSpPr>
          <p:nvPr/>
        </p:nvSpPr>
        <p:spPr>
          <a:xfrm>
            <a:off x="702734" y="0"/>
            <a:ext cx="9601200" cy="79586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0" dirty="0">
                <a:solidFill>
                  <a:schemeClr val="tx1"/>
                </a:solidFill>
                <a:effectLst/>
                <a:latin typeface="-apple-system"/>
              </a:rPr>
              <a:t>Interface </a:t>
            </a:r>
            <a:r>
              <a:rPr lang="en-US" i="0" dirty="0" err="1">
                <a:solidFill>
                  <a:schemeClr val="tx1"/>
                </a:solidFill>
                <a:effectLst/>
                <a:latin typeface="-apple-system"/>
              </a:rPr>
              <a:t>Utilisateur</a:t>
            </a:r>
            <a:r>
              <a:rPr lang="en-US" i="0" dirty="0">
                <a:solidFill>
                  <a:schemeClr val="tx1"/>
                </a:solidFill>
                <a:effectLst/>
                <a:latin typeface="-apple-system"/>
              </a:rPr>
              <a:t> 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0B06CD-A312-589A-3EA8-61DE484E2F19}"/>
              </a:ext>
            </a:extLst>
          </p:cNvPr>
          <p:cNvSpPr txBox="1"/>
          <p:nvPr/>
        </p:nvSpPr>
        <p:spPr>
          <a:xfrm>
            <a:off x="869198" y="2690336"/>
            <a:ext cx="436187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-apple-system"/>
              </a:rPr>
              <a:t>L’interface est conviviale avec des formulaires pour saisir les détails du CV.</a:t>
            </a:r>
          </a:p>
          <a:p>
            <a:pPr algn="l"/>
            <a:endParaRPr lang="fr-FR" b="0" i="0" dirty="0">
              <a:effectLst/>
              <a:latin typeface="-apple-system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-apple-system"/>
              </a:rPr>
              <a:t>Les utilisateurs peuvent prévisualiser leur CV en temps réel.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80597C-4A41-56D1-3293-03C179218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35" y="2308"/>
            <a:ext cx="6794465" cy="685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516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2B1C1-B26E-4B70-7413-34E0E96BA9CE}"/>
              </a:ext>
            </a:extLst>
          </p:cNvPr>
          <p:cNvSpPr txBox="1">
            <a:spLocks/>
          </p:cNvSpPr>
          <p:nvPr/>
        </p:nvSpPr>
        <p:spPr>
          <a:xfrm>
            <a:off x="702734" y="0"/>
            <a:ext cx="9601200" cy="79586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0" dirty="0" err="1">
                <a:solidFill>
                  <a:schemeClr val="tx1"/>
                </a:solidFill>
                <a:effectLst/>
                <a:latin typeface="-apple-system"/>
              </a:rPr>
              <a:t>Génération</a:t>
            </a:r>
            <a:r>
              <a:rPr lang="en-US" i="0" dirty="0">
                <a:solidFill>
                  <a:schemeClr val="tx1"/>
                </a:solidFill>
                <a:effectLst/>
                <a:latin typeface="-apple-system"/>
              </a:rPr>
              <a:t> de CV 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66E1CF-5F20-F4F4-6C4B-85AF477F45B5}"/>
              </a:ext>
            </a:extLst>
          </p:cNvPr>
          <p:cNvSpPr txBox="1"/>
          <p:nvPr/>
        </p:nvSpPr>
        <p:spPr>
          <a:xfrm>
            <a:off x="852055" y="2349605"/>
            <a:ext cx="43095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-apple-system"/>
              </a:rPr>
              <a:t>Un moteur de génération de CV qui assemble les informations saisies dans le modèle choisi a été mis en place.</a:t>
            </a:r>
          </a:p>
          <a:p>
            <a:pPr algn="l"/>
            <a:endParaRPr lang="fr-FR" dirty="0">
              <a:latin typeface="-apple-system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-apple-system"/>
              </a:rPr>
              <a:t>Le CV final est généré au format PDF.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03DFD6-9E49-E65A-13FA-17CA30FCD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589" y="0"/>
            <a:ext cx="69657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680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CF5F-C358-511E-A404-67833491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558" y="1631560"/>
            <a:ext cx="9612971" cy="2852737"/>
          </a:xfrm>
        </p:spPr>
        <p:txBody>
          <a:bodyPr/>
          <a:lstStyle/>
          <a:p>
            <a:r>
              <a:rPr lang="en-US" b="1" i="0" dirty="0">
                <a:solidFill>
                  <a:srgbClr val="D2D0CE"/>
                </a:solidFill>
                <a:effectLst/>
                <a:latin typeface="-apple-system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93908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2B1C1-B26E-4B70-7413-34E0E96BA9CE}"/>
              </a:ext>
            </a:extLst>
          </p:cNvPr>
          <p:cNvSpPr txBox="1">
            <a:spLocks/>
          </p:cNvSpPr>
          <p:nvPr/>
        </p:nvSpPr>
        <p:spPr>
          <a:xfrm>
            <a:off x="702734" y="0"/>
            <a:ext cx="9601200" cy="79586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i="0" dirty="0">
                <a:solidFill>
                  <a:schemeClr val="tx1"/>
                </a:solidFill>
                <a:effectLst/>
                <a:latin typeface="-apple-system"/>
              </a:rPr>
              <a:t>Conclusion</a:t>
            </a:r>
          </a:p>
        </p:txBody>
      </p:sp>
      <p:pic>
        <p:nvPicPr>
          <p:cNvPr id="5" name="Google Shape;315;p47">
            <a:extLst>
              <a:ext uri="{FF2B5EF4-FFF2-40B4-BE49-F238E27FC236}">
                <a16:creationId xmlns:a16="http://schemas.microsoft.com/office/drawing/2014/main" id="{CDF12D88-E46D-7034-F6B3-73A660CA2F7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67933" y="5367097"/>
            <a:ext cx="9160934" cy="3401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oogle Shape;325;p47">
            <a:extLst>
              <a:ext uri="{FF2B5EF4-FFF2-40B4-BE49-F238E27FC236}">
                <a16:creationId xmlns:a16="http://schemas.microsoft.com/office/drawing/2014/main" id="{AA1A5D6B-F3DF-3EC8-F0DE-794C311E9DE7}"/>
              </a:ext>
            </a:extLst>
          </p:cNvPr>
          <p:cNvGrpSpPr/>
          <p:nvPr/>
        </p:nvGrpSpPr>
        <p:grpSpPr>
          <a:xfrm>
            <a:off x="2247222" y="1172463"/>
            <a:ext cx="7954818" cy="4220035"/>
            <a:chOff x="533400" y="1733550"/>
            <a:chExt cx="2514600" cy="2646723"/>
          </a:xfrm>
        </p:grpSpPr>
        <p:sp>
          <p:nvSpPr>
            <p:cNvPr id="7" name="Google Shape;326;p47">
              <a:extLst>
                <a:ext uri="{FF2B5EF4-FFF2-40B4-BE49-F238E27FC236}">
                  <a16:creationId xmlns:a16="http://schemas.microsoft.com/office/drawing/2014/main" id="{B57C1B5D-0943-691A-F45B-0DA78AE04404}"/>
                </a:ext>
              </a:extLst>
            </p:cNvPr>
            <p:cNvSpPr/>
            <p:nvPr/>
          </p:nvSpPr>
          <p:spPr>
            <a:xfrm>
              <a:off x="533400" y="1733550"/>
              <a:ext cx="2514600" cy="2646723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rgbClr val="D8D8D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27;p47">
              <a:extLst>
                <a:ext uri="{FF2B5EF4-FFF2-40B4-BE49-F238E27FC236}">
                  <a16:creationId xmlns:a16="http://schemas.microsoft.com/office/drawing/2014/main" id="{B1946823-BFE4-2166-4B93-F93F476E8275}"/>
                </a:ext>
              </a:extLst>
            </p:cNvPr>
            <p:cNvSpPr/>
            <p:nvPr/>
          </p:nvSpPr>
          <p:spPr>
            <a:xfrm>
              <a:off x="533400" y="1733550"/>
              <a:ext cx="2514600" cy="3810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328;p47">
              <a:extLst>
                <a:ext uri="{FF2B5EF4-FFF2-40B4-BE49-F238E27FC236}">
                  <a16:creationId xmlns:a16="http://schemas.microsoft.com/office/drawing/2014/main" id="{193F1DCC-3E82-80B8-BE83-380515CB7009}"/>
                </a:ext>
              </a:extLst>
            </p:cNvPr>
            <p:cNvSpPr txBox="1"/>
            <p:nvPr/>
          </p:nvSpPr>
          <p:spPr>
            <a:xfrm>
              <a:off x="623325" y="2179745"/>
              <a:ext cx="2334750" cy="19872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lang="fr-FR" sz="2000" dirty="0">
                <a:latin typeface="-apple-system"/>
              </a:endParaRPr>
            </a:p>
            <a:p>
              <a:r>
                <a:rPr lang="fr-FR" sz="2000" b="0" i="0" dirty="0">
                  <a:effectLst/>
                  <a:latin typeface="-apple-system"/>
                </a:rPr>
                <a:t>Ce projet m’a permis d’appliquer mes connaissances théoriques et de développer des compétences pratiques en conception et en développement web. </a:t>
              </a:r>
            </a:p>
            <a:p>
              <a:endParaRPr lang="fr-FR" sz="2000" dirty="0">
                <a:latin typeface="-apple-system"/>
              </a:endParaRPr>
            </a:p>
            <a:p>
              <a:r>
                <a:rPr lang="fr-FR" sz="2000" b="0" i="0" dirty="0">
                  <a:effectLst/>
                  <a:latin typeface="-apple-system"/>
                </a:rPr>
                <a:t>Je pense que cet outil pourra être d’une valeur ajoutée et utile pour les chercheurs d’emploi. </a:t>
              </a:r>
            </a:p>
            <a:p>
              <a:endParaRPr lang="fr-FR" sz="2000" dirty="0">
                <a:latin typeface="-apple-system"/>
              </a:endParaRPr>
            </a:p>
            <a:p>
              <a:r>
                <a:rPr lang="fr-FR" sz="2000" b="0" i="0" dirty="0">
                  <a:effectLst/>
                  <a:latin typeface="-apple-system"/>
                </a:rPr>
                <a:t>Merci à tous ceux qui ont contribué à la réussite de ce projet</a:t>
              </a:r>
              <a:endParaRPr sz="1050" kern="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6731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066" y="0"/>
            <a:ext cx="9601200" cy="812800"/>
          </a:xfrm>
        </p:spPr>
        <p:txBody>
          <a:bodyPr>
            <a:normAutofit/>
          </a:bodyPr>
          <a:lstStyle/>
          <a:p>
            <a:r>
              <a:rPr lang="en-US" dirty="0" err="1"/>
              <a:t>Sommaire</a:t>
            </a:r>
            <a:endParaRPr lang="en-US" dirty="0"/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3346929"/>
              </p:ext>
            </p:extLst>
          </p:nvPr>
        </p:nvGraphicFramePr>
        <p:xfrm>
          <a:off x="1600199" y="1464734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CF5F-C358-511E-A404-67833491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558" y="1631560"/>
            <a:ext cx="9612971" cy="2852737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  <a:br>
              <a:rPr lang="en-US" dirty="0"/>
            </a:br>
            <a:r>
              <a:rPr lang="en-US" sz="2400" dirty="0"/>
              <a:t>Presentation du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317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1ACEB-923A-84AD-7970-1B7935F50C9B}"/>
              </a:ext>
            </a:extLst>
          </p:cNvPr>
          <p:cNvSpPr txBox="1">
            <a:spLocks/>
          </p:cNvSpPr>
          <p:nvPr/>
        </p:nvSpPr>
        <p:spPr>
          <a:xfrm>
            <a:off x="719667" y="0"/>
            <a:ext cx="9601200" cy="74506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du Projet</a:t>
            </a:r>
          </a:p>
        </p:txBody>
      </p:sp>
      <p:pic>
        <p:nvPicPr>
          <p:cNvPr id="9" name="Google Shape;315;p47">
            <a:extLst>
              <a:ext uri="{FF2B5EF4-FFF2-40B4-BE49-F238E27FC236}">
                <a16:creationId xmlns:a16="http://schemas.microsoft.com/office/drawing/2014/main" id="{2E079C81-E824-088B-B2F5-5EC2B0B1F2A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90899" y="4970978"/>
            <a:ext cx="7473252" cy="3401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325;p47">
            <a:extLst>
              <a:ext uri="{FF2B5EF4-FFF2-40B4-BE49-F238E27FC236}">
                <a16:creationId xmlns:a16="http://schemas.microsoft.com/office/drawing/2014/main" id="{295A451C-0FFE-9BBD-D6CC-69D9132405FC}"/>
              </a:ext>
            </a:extLst>
          </p:cNvPr>
          <p:cNvGrpSpPr/>
          <p:nvPr/>
        </p:nvGrpSpPr>
        <p:grpSpPr>
          <a:xfrm>
            <a:off x="2611027" y="1501994"/>
            <a:ext cx="7473252" cy="3513882"/>
            <a:chOff x="533400" y="1733550"/>
            <a:chExt cx="2514600" cy="2743200"/>
          </a:xfrm>
        </p:grpSpPr>
        <p:sp>
          <p:nvSpPr>
            <p:cNvPr id="11" name="Google Shape;326;p47">
              <a:extLst>
                <a:ext uri="{FF2B5EF4-FFF2-40B4-BE49-F238E27FC236}">
                  <a16:creationId xmlns:a16="http://schemas.microsoft.com/office/drawing/2014/main" id="{7F4F167D-8EB8-D34E-4561-F98C5A952E9D}"/>
                </a:ext>
              </a:extLst>
            </p:cNvPr>
            <p:cNvSpPr/>
            <p:nvPr/>
          </p:nvSpPr>
          <p:spPr>
            <a:xfrm>
              <a:off x="533400" y="1733550"/>
              <a:ext cx="2514600" cy="27432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rgbClr val="D8D8D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27;p47">
              <a:extLst>
                <a:ext uri="{FF2B5EF4-FFF2-40B4-BE49-F238E27FC236}">
                  <a16:creationId xmlns:a16="http://schemas.microsoft.com/office/drawing/2014/main" id="{438DE0AF-6C86-3DCE-AD9B-12BEE8F1A37D}"/>
                </a:ext>
              </a:extLst>
            </p:cNvPr>
            <p:cNvSpPr/>
            <p:nvPr/>
          </p:nvSpPr>
          <p:spPr>
            <a:xfrm>
              <a:off x="533400" y="1733550"/>
              <a:ext cx="2514600" cy="3810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328;p47">
              <a:extLst>
                <a:ext uri="{FF2B5EF4-FFF2-40B4-BE49-F238E27FC236}">
                  <a16:creationId xmlns:a16="http://schemas.microsoft.com/office/drawing/2014/main" id="{A0D00D17-F027-0B36-D9E0-8F20171204B8}"/>
                </a:ext>
              </a:extLst>
            </p:cNvPr>
            <p:cNvSpPr txBox="1"/>
            <p:nvPr/>
          </p:nvSpPr>
          <p:spPr>
            <a:xfrm>
              <a:off x="600941" y="2212265"/>
              <a:ext cx="2334750" cy="19872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lang="fr-FR" sz="2000" dirty="0">
                <a:latin typeface="-apple-system"/>
              </a:endParaRPr>
            </a:p>
            <a:p>
              <a:r>
                <a:rPr lang="fr-FR" sz="2000" dirty="0">
                  <a:latin typeface="-apple-system"/>
                </a:rPr>
                <a:t>   Ce</a:t>
              </a:r>
              <a:r>
                <a:rPr lang="fr-FR" sz="2000" b="0" i="0" dirty="0">
                  <a:effectLst/>
                  <a:latin typeface="-apple-system"/>
                </a:rPr>
                <a:t> projet de fin d’études porte sur la création d’un site web de génération de CV personnalisé. </a:t>
              </a:r>
            </a:p>
            <a:p>
              <a:endParaRPr lang="fr-FR" sz="2000" dirty="0">
                <a:latin typeface="-apple-system"/>
              </a:endParaRPr>
            </a:p>
            <a:p>
              <a:r>
                <a:rPr lang="fr-FR" sz="2000" b="0" i="0" dirty="0">
                  <a:effectLst/>
                  <a:latin typeface="-apple-system"/>
                </a:rPr>
                <a:t>   Dans ce projet, j’ai exploré les différentes étapes de conception et de développement pour créer une plateforme permettant aux utilisateurs de créer des CV sur mesure.</a:t>
              </a:r>
              <a:endParaRPr lang="en-US" sz="2000" dirty="0"/>
            </a:p>
            <a:p>
              <a:pPr>
                <a:buClr>
                  <a:srgbClr val="000000"/>
                </a:buClr>
              </a:pPr>
              <a:endParaRPr sz="1050" kern="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275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CF5F-C358-511E-A404-67833491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558" y="1631560"/>
            <a:ext cx="9612971" cy="2852737"/>
          </a:xfrm>
        </p:spPr>
        <p:txBody>
          <a:bodyPr/>
          <a:lstStyle/>
          <a:p>
            <a:r>
              <a:rPr lang="en-US" b="1" i="0" dirty="0">
                <a:solidFill>
                  <a:srgbClr val="D2D0CE"/>
                </a:solidFill>
                <a:effectLst/>
                <a:latin typeface="-apple-system"/>
              </a:rPr>
              <a:t>Objectifs du Projet</a:t>
            </a:r>
          </a:p>
        </p:txBody>
      </p:sp>
    </p:spTree>
    <p:extLst>
      <p:ext uri="{BB962C8B-B14F-4D97-AF65-F5344CB8AC3E}">
        <p14:creationId xmlns:p14="http://schemas.microsoft.com/office/powerpoint/2010/main" val="1351225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2B1C1-B26E-4B70-7413-34E0E96BA9CE}"/>
              </a:ext>
            </a:extLst>
          </p:cNvPr>
          <p:cNvSpPr txBox="1">
            <a:spLocks/>
          </p:cNvSpPr>
          <p:nvPr/>
        </p:nvSpPr>
        <p:spPr>
          <a:xfrm>
            <a:off x="702734" y="0"/>
            <a:ext cx="9601200" cy="79586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0" dirty="0">
                <a:solidFill>
                  <a:schemeClr val="tx1"/>
                </a:solidFill>
                <a:effectLst/>
              </a:rPr>
              <a:t>Conception</a:t>
            </a:r>
            <a:r>
              <a:rPr lang="en-US" b="0" i="0" dirty="0">
                <a:solidFill>
                  <a:schemeClr val="tx1"/>
                </a:solidFill>
                <a:effectLst/>
              </a:rPr>
              <a:t> :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oogle Shape;315;p47">
            <a:extLst>
              <a:ext uri="{FF2B5EF4-FFF2-40B4-BE49-F238E27FC236}">
                <a16:creationId xmlns:a16="http://schemas.microsoft.com/office/drawing/2014/main" id="{1F06B6F1-0C46-E8C1-7ACB-046F9C3C67C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30513" y="5048616"/>
            <a:ext cx="7473252" cy="3401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325;p47">
            <a:extLst>
              <a:ext uri="{FF2B5EF4-FFF2-40B4-BE49-F238E27FC236}">
                <a16:creationId xmlns:a16="http://schemas.microsoft.com/office/drawing/2014/main" id="{36E1F1B0-61D9-6C86-C7E1-E71D90685B68}"/>
              </a:ext>
            </a:extLst>
          </p:cNvPr>
          <p:cNvGrpSpPr/>
          <p:nvPr/>
        </p:nvGrpSpPr>
        <p:grpSpPr>
          <a:xfrm>
            <a:off x="2550641" y="1579632"/>
            <a:ext cx="7473252" cy="3513882"/>
            <a:chOff x="533400" y="1733550"/>
            <a:chExt cx="2514600" cy="2743200"/>
          </a:xfrm>
        </p:grpSpPr>
        <p:sp>
          <p:nvSpPr>
            <p:cNvPr id="8" name="Google Shape;326;p47">
              <a:extLst>
                <a:ext uri="{FF2B5EF4-FFF2-40B4-BE49-F238E27FC236}">
                  <a16:creationId xmlns:a16="http://schemas.microsoft.com/office/drawing/2014/main" id="{B6C506DB-9457-C314-A9AB-9CDBA9E4FD39}"/>
                </a:ext>
              </a:extLst>
            </p:cNvPr>
            <p:cNvSpPr/>
            <p:nvPr/>
          </p:nvSpPr>
          <p:spPr>
            <a:xfrm>
              <a:off x="533400" y="1733550"/>
              <a:ext cx="2514600" cy="27432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rgbClr val="D8D8D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27;p47">
              <a:extLst>
                <a:ext uri="{FF2B5EF4-FFF2-40B4-BE49-F238E27FC236}">
                  <a16:creationId xmlns:a16="http://schemas.microsoft.com/office/drawing/2014/main" id="{E0E6C4AA-94A3-4D57-27D4-483D6BC1AC4F}"/>
                </a:ext>
              </a:extLst>
            </p:cNvPr>
            <p:cNvSpPr/>
            <p:nvPr/>
          </p:nvSpPr>
          <p:spPr>
            <a:xfrm>
              <a:off x="533400" y="1733550"/>
              <a:ext cx="2514600" cy="3810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28;p47">
              <a:extLst>
                <a:ext uri="{FF2B5EF4-FFF2-40B4-BE49-F238E27FC236}">
                  <a16:creationId xmlns:a16="http://schemas.microsoft.com/office/drawing/2014/main" id="{5BFB7155-25CD-8382-36E4-5F04CA63EE79}"/>
                </a:ext>
              </a:extLst>
            </p:cNvPr>
            <p:cNvSpPr txBox="1"/>
            <p:nvPr/>
          </p:nvSpPr>
          <p:spPr>
            <a:xfrm>
              <a:off x="600941" y="2212265"/>
              <a:ext cx="2334750" cy="19872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lang="fr-FR" sz="2000" dirty="0">
                <a:latin typeface="-apple-system"/>
              </a:endParaRPr>
            </a:p>
            <a:p>
              <a:pPr algn="l"/>
              <a:r>
                <a:rPr lang="fr-FR" sz="2000" dirty="0">
                  <a:latin typeface="-apple-system"/>
                </a:rPr>
                <a:t>   </a:t>
              </a:r>
              <a:r>
                <a:rPr lang="fr-FR" sz="2000" b="0" i="0" dirty="0">
                  <a:effectLst/>
                  <a:latin typeface="-apple-system"/>
                </a:rPr>
                <a:t>J’ai commencé par une phase de conception approfondie. Cela impliquait de définir les fonctionnalités, l’architecture et les interactions du site web.</a:t>
              </a:r>
            </a:p>
            <a:p>
              <a:pPr algn="l"/>
              <a:endParaRPr lang="fr-FR" sz="2000" b="0" i="0" dirty="0">
                <a:effectLst/>
                <a:latin typeface="-apple-system"/>
              </a:endParaRPr>
            </a:p>
            <a:p>
              <a:pPr algn="l"/>
              <a:r>
                <a:rPr lang="fr-FR" sz="2000" dirty="0">
                  <a:latin typeface="-apple-system"/>
                </a:rPr>
                <a:t>  </a:t>
              </a:r>
              <a:r>
                <a:rPr lang="fr-FR" sz="2000" b="0" i="0" dirty="0">
                  <a:effectLst/>
                  <a:latin typeface="-apple-system"/>
                </a:rPr>
                <a:t>J’ai utilisé des outils tels que </a:t>
              </a:r>
              <a:r>
                <a:rPr lang="fr-FR" sz="2000" b="1" i="0" dirty="0">
                  <a:effectLst/>
                  <a:latin typeface="-apple-system"/>
                </a:rPr>
                <a:t>UML</a:t>
              </a:r>
              <a:r>
                <a:rPr lang="fr-FR" sz="2000" b="0" i="0" dirty="0">
                  <a:effectLst/>
                  <a:latin typeface="-apple-system"/>
                </a:rPr>
                <a:t> pour modéliser mon site.</a:t>
              </a:r>
            </a:p>
            <a:p>
              <a:pPr>
                <a:buClr>
                  <a:srgbClr val="000000"/>
                </a:buClr>
              </a:pPr>
              <a:endParaRPr sz="1050" kern="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0494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2B1C1-B26E-4B70-7413-34E0E96BA9CE}"/>
              </a:ext>
            </a:extLst>
          </p:cNvPr>
          <p:cNvSpPr txBox="1">
            <a:spLocks/>
          </p:cNvSpPr>
          <p:nvPr/>
        </p:nvSpPr>
        <p:spPr>
          <a:xfrm>
            <a:off x="702734" y="0"/>
            <a:ext cx="9601200" cy="79586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0" dirty="0" err="1">
                <a:solidFill>
                  <a:schemeClr val="tx1"/>
                </a:solidFill>
                <a:effectLst/>
                <a:latin typeface="-apple-system"/>
              </a:rPr>
              <a:t>Langages</a:t>
            </a:r>
            <a:r>
              <a:rPr lang="en-US" b="1" i="0" dirty="0"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lang="en-US" i="0" dirty="0">
                <a:solidFill>
                  <a:schemeClr val="tx1"/>
                </a:solidFill>
                <a:effectLst/>
                <a:latin typeface="-apple-system"/>
              </a:rPr>
              <a:t>de </a:t>
            </a:r>
            <a:r>
              <a:rPr lang="en-US" i="0" dirty="0" err="1">
                <a:solidFill>
                  <a:schemeClr val="tx1"/>
                </a:solidFill>
                <a:effectLst/>
                <a:latin typeface="-apple-system"/>
              </a:rPr>
              <a:t>Programmation</a:t>
            </a:r>
            <a:r>
              <a:rPr lang="en-US" i="0" dirty="0"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: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Google Shape;315;p47">
            <a:extLst>
              <a:ext uri="{FF2B5EF4-FFF2-40B4-BE49-F238E27FC236}">
                <a16:creationId xmlns:a16="http://schemas.microsoft.com/office/drawing/2014/main" id="{BE54E676-4D2F-63DD-C329-99E8AC6F907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30513" y="5048616"/>
            <a:ext cx="7473252" cy="3401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oogle Shape;325;p47">
            <a:extLst>
              <a:ext uri="{FF2B5EF4-FFF2-40B4-BE49-F238E27FC236}">
                <a16:creationId xmlns:a16="http://schemas.microsoft.com/office/drawing/2014/main" id="{710E361C-F85C-384E-6EEE-045C3DCDD88F}"/>
              </a:ext>
            </a:extLst>
          </p:cNvPr>
          <p:cNvGrpSpPr/>
          <p:nvPr/>
        </p:nvGrpSpPr>
        <p:grpSpPr>
          <a:xfrm>
            <a:off x="2550641" y="1579632"/>
            <a:ext cx="7473252" cy="3513882"/>
            <a:chOff x="533400" y="1733550"/>
            <a:chExt cx="2514600" cy="2743200"/>
          </a:xfrm>
        </p:grpSpPr>
        <p:sp>
          <p:nvSpPr>
            <p:cNvPr id="7" name="Google Shape;326;p47">
              <a:extLst>
                <a:ext uri="{FF2B5EF4-FFF2-40B4-BE49-F238E27FC236}">
                  <a16:creationId xmlns:a16="http://schemas.microsoft.com/office/drawing/2014/main" id="{17F4BA57-937B-4DA9-45CF-3DCA2DC59AC1}"/>
                </a:ext>
              </a:extLst>
            </p:cNvPr>
            <p:cNvSpPr/>
            <p:nvPr/>
          </p:nvSpPr>
          <p:spPr>
            <a:xfrm>
              <a:off x="533400" y="1733550"/>
              <a:ext cx="2514600" cy="27432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rgbClr val="D8D8D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27;p47">
              <a:extLst>
                <a:ext uri="{FF2B5EF4-FFF2-40B4-BE49-F238E27FC236}">
                  <a16:creationId xmlns:a16="http://schemas.microsoft.com/office/drawing/2014/main" id="{B85DF7B7-011F-2032-E567-3F7EFCC59ADA}"/>
                </a:ext>
              </a:extLst>
            </p:cNvPr>
            <p:cNvSpPr/>
            <p:nvPr/>
          </p:nvSpPr>
          <p:spPr>
            <a:xfrm>
              <a:off x="533400" y="1733550"/>
              <a:ext cx="2514600" cy="3810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328;p47">
              <a:extLst>
                <a:ext uri="{FF2B5EF4-FFF2-40B4-BE49-F238E27FC236}">
                  <a16:creationId xmlns:a16="http://schemas.microsoft.com/office/drawing/2014/main" id="{E4241AC0-D47A-B3EE-6B51-C26457E22BE2}"/>
                </a:ext>
              </a:extLst>
            </p:cNvPr>
            <p:cNvSpPr txBox="1"/>
            <p:nvPr/>
          </p:nvSpPr>
          <p:spPr>
            <a:xfrm>
              <a:off x="600941" y="2212265"/>
              <a:ext cx="2334750" cy="19872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lang="fr-FR" sz="2000" dirty="0">
                <a:latin typeface="-apple-system"/>
              </a:endParaRPr>
            </a:p>
            <a:p>
              <a:pPr algn="l"/>
              <a:r>
                <a:rPr lang="fr-FR" sz="2000" dirty="0">
                  <a:latin typeface="-apple-system"/>
                </a:rPr>
                <a:t>   </a:t>
              </a:r>
              <a:r>
                <a:rPr lang="fr-FR" b="0" i="0" dirty="0">
                  <a:effectLst/>
                  <a:latin typeface="-apple-system"/>
                </a:rPr>
                <a:t>Ce site web a été développé en utilisant plusieurs langages :</a:t>
              </a:r>
            </a:p>
            <a:p>
              <a:pPr algn="l"/>
              <a:endParaRPr lang="fr-FR" b="0" i="0" dirty="0">
                <a:effectLst/>
                <a:latin typeface="-apple-system"/>
              </a:endParaRP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fr-FR" b="1" i="0" dirty="0">
                  <a:effectLst/>
                  <a:latin typeface="-apple-system"/>
                </a:rPr>
                <a:t>HTML</a:t>
              </a:r>
              <a:r>
                <a:rPr lang="fr-FR" b="0" i="0" dirty="0">
                  <a:effectLst/>
                  <a:latin typeface="-apple-system"/>
                </a:rPr>
                <a:t> pour la structure et le contenu.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fr-FR" b="1" i="0" dirty="0">
                  <a:effectLst/>
                  <a:latin typeface="-apple-system"/>
                </a:rPr>
                <a:t>CSS</a:t>
              </a:r>
              <a:r>
                <a:rPr lang="fr-FR" b="0" i="0" dirty="0">
                  <a:effectLst/>
                  <a:latin typeface="-apple-system"/>
                </a:rPr>
                <a:t> pour la mise en forme et le style.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fr-FR" b="1" i="0" dirty="0">
                  <a:effectLst/>
                  <a:latin typeface="-apple-system"/>
                </a:rPr>
                <a:t>JavaScript</a:t>
              </a:r>
              <a:r>
                <a:rPr lang="fr-FR" b="0" i="0" dirty="0">
                  <a:effectLst/>
                  <a:latin typeface="-apple-system"/>
                </a:rPr>
                <a:t> pour l’interactivité.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fr-FR" b="1" i="0" dirty="0">
                  <a:effectLst/>
                  <a:latin typeface="-apple-system"/>
                </a:rPr>
                <a:t>PHP</a:t>
              </a:r>
              <a:r>
                <a:rPr lang="fr-FR" b="0" i="0" dirty="0">
                  <a:effectLst/>
                  <a:latin typeface="-apple-system"/>
                </a:rPr>
                <a:t> pour la gestion des données côté serveur.</a:t>
              </a:r>
            </a:p>
            <a:p>
              <a:pPr>
                <a:buClr>
                  <a:srgbClr val="000000"/>
                </a:buClr>
              </a:pPr>
              <a:endParaRPr sz="1050" kern="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3166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2B1C1-B26E-4B70-7413-34E0E96BA9CE}"/>
              </a:ext>
            </a:extLst>
          </p:cNvPr>
          <p:cNvSpPr txBox="1">
            <a:spLocks/>
          </p:cNvSpPr>
          <p:nvPr/>
        </p:nvSpPr>
        <p:spPr>
          <a:xfrm>
            <a:off x="702734" y="0"/>
            <a:ext cx="9601200" cy="79586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0" dirty="0" err="1">
                <a:solidFill>
                  <a:schemeClr val="tx1"/>
                </a:solidFill>
                <a:effectLst/>
                <a:latin typeface="-apple-system"/>
              </a:rPr>
              <a:t>Fonctionnalités</a:t>
            </a:r>
            <a:r>
              <a:rPr lang="en-US" i="0" dirty="0"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lang="en-US" i="0" dirty="0" err="1">
                <a:solidFill>
                  <a:schemeClr val="tx1"/>
                </a:solidFill>
                <a:effectLst/>
                <a:latin typeface="-apple-system"/>
              </a:rPr>
              <a:t>Clés</a:t>
            </a:r>
            <a:r>
              <a:rPr lang="en-US" i="0" dirty="0">
                <a:solidFill>
                  <a:schemeClr val="tx1"/>
                </a:solidFill>
                <a:effectLst/>
                <a:latin typeface="-apple-system"/>
              </a:rPr>
              <a:t> 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Google Shape;315;p47">
            <a:extLst>
              <a:ext uri="{FF2B5EF4-FFF2-40B4-BE49-F238E27FC236}">
                <a16:creationId xmlns:a16="http://schemas.microsoft.com/office/drawing/2014/main" id="{FB6518AD-2679-317B-95D9-BCCF7CA7B4C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39534" y="5358630"/>
            <a:ext cx="6871379" cy="3401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oogle Shape;325;p47">
            <a:extLst>
              <a:ext uri="{FF2B5EF4-FFF2-40B4-BE49-F238E27FC236}">
                <a16:creationId xmlns:a16="http://schemas.microsoft.com/office/drawing/2014/main" id="{A4740D07-186D-31BD-42B0-85D30C5A4657}"/>
              </a:ext>
            </a:extLst>
          </p:cNvPr>
          <p:cNvGrpSpPr/>
          <p:nvPr/>
        </p:nvGrpSpPr>
        <p:grpSpPr>
          <a:xfrm>
            <a:off x="3039535" y="1163996"/>
            <a:ext cx="6769483" cy="4220035"/>
            <a:chOff x="533400" y="1733550"/>
            <a:chExt cx="2514600" cy="2646723"/>
          </a:xfrm>
        </p:grpSpPr>
        <p:sp>
          <p:nvSpPr>
            <p:cNvPr id="9" name="Google Shape;326;p47">
              <a:extLst>
                <a:ext uri="{FF2B5EF4-FFF2-40B4-BE49-F238E27FC236}">
                  <a16:creationId xmlns:a16="http://schemas.microsoft.com/office/drawing/2014/main" id="{04E52216-DF78-0DA1-FF35-C1B46D74661D}"/>
                </a:ext>
              </a:extLst>
            </p:cNvPr>
            <p:cNvSpPr/>
            <p:nvPr/>
          </p:nvSpPr>
          <p:spPr>
            <a:xfrm>
              <a:off x="533400" y="1733550"/>
              <a:ext cx="2514600" cy="2646723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rgbClr val="D8D8D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27;p47">
              <a:extLst>
                <a:ext uri="{FF2B5EF4-FFF2-40B4-BE49-F238E27FC236}">
                  <a16:creationId xmlns:a16="http://schemas.microsoft.com/office/drawing/2014/main" id="{A06A375A-E016-575A-0CC3-E3932A6792CD}"/>
                </a:ext>
              </a:extLst>
            </p:cNvPr>
            <p:cNvSpPr/>
            <p:nvPr/>
          </p:nvSpPr>
          <p:spPr>
            <a:xfrm>
              <a:off x="533400" y="1733550"/>
              <a:ext cx="2514600" cy="3810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</a:pPr>
              <a:endParaRPr sz="14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328;p47">
              <a:extLst>
                <a:ext uri="{FF2B5EF4-FFF2-40B4-BE49-F238E27FC236}">
                  <a16:creationId xmlns:a16="http://schemas.microsoft.com/office/drawing/2014/main" id="{AC7892B2-996A-DDA8-F210-DA910061FA96}"/>
                </a:ext>
              </a:extLst>
            </p:cNvPr>
            <p:cNvSpPr txBox="1"/>
            <p:nvPr/>
          </p:nvSpPr>
          <p:spPr>
            <a:xfrm>
              <a:off x="623325" y="2179745"/>
              <a:ext cx="2334750" cy="19872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lang="fr-FR" sz="2000" dirty="0">
                <a:latin typeface="-apple-system"/>
              </a:endParaRPr>
            </a:p>
            <a:p>
              <a:pPr algn="l"/>
              <a:r>
                <a:rPr lang="fr-FR" sz="2000" b="1" dirty="0">
                  <a:latin typeface="-apple-system"/>
                </a:rPr>
                <a:t>   </a:t>
              </a:r>
              <a:r>
                <a:rPr lang="fr-FR" b="1" dirty="0">
                  <a:latin typeface="-apple-system"/>
                </a:rPr>
                <a:t>Ce </a:t>
              </a:r>
              <a:r>
                <a:rPr lang="fr-FR" b="1" i="0" dirty="0">
                  <a:effectLst/>
                  <a:latin typeface="-apple-system"/>
                </a:rPr>
                <a:t>site web permet aux utilisateurs de :</a:t>
              </a:r>
            </a:p>
            <a:p>
              <a:pPr algn="l"/>
              <a:endParaRPr lang="fr-FR" b="0" i="0" dirty="0">
                <a:effectLst/>
                <a:latin typeface="-apple-system"/>
              </a:endParaRP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fr-FR" b="0" i="0" dirty="0">
                  <a:effectLst/>
                  <a:latin typeface="-apple-system"/>
                </a:rPr>
                <a:t>Saisir leurs informations personnelles et professionnelles.</a:t>
              </a:r>
            </a:p>
            <a:p>
              <a:pPr lvl="1" algn="l"/>
              <a:endParaRPr lang="fr-FR" b="0" i="0" dirty="0">
                <a:effectLst/>
                <a:latin typeface="-apple-system"/>
              </a:endParaRP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fr-FR" b="0" i="0" dirty="0">
                  <a:effectLst/>
                  <a:latin typeface="-apple-system"/>
                </a:rPr>
                <a:t>Sélectionner un modèle de CV parmi plusieurs options (En cours de développement).</a:t>
              </a:r>
            </a:p>
            <a:p>
              <a:pPr lvl="1" algn="l"/>
              <a:endParaRPr lang="fr-FR" b="0" i="0" dirty="0">
                <a:effectLst/>
                <a:latin typeface="-apple-system"/>
              </a:endParaRP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fr-FR" b="0" i="0" dirty="0">
                  <a:effectLst/>
                  <a:latin typeface="-apple-system"/>
                </a:rPr>
                <a:t>Générer un CV au format PDF prêt à être téléchargé.</a:t>
              </a:r>
            </a:p>
            <a:p>
              <a:pPr>
                <a:buClr>
                  <a:srgbClr val="000000"/>
                </a:buClr>
              </a:pPr>
              <a:endParaRPr sz="1050" kern="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478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CF5F-C358-511E-A404-67833491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558" y="1631560"/>
            <a:ext cx="9612971" cy="2852737"/>
          </a:xfrm>
        </p:spPr>
        <p:txBody>
          <a:bodyPr/>
          <a:lstStyle/>
          <a:p>
            <a:r>
              <a:rPr lang="en-US" b="1" i="0" dirty="0" err="1">
                <a:solidFill>
                  <a:srgbClr val="D2D0CE"/>
                </a:solidFill>
                <a:effectLst/>
                <a:latin typeface="-apple-system"/>
              </a:rPr>
              <a:t>Réalisation</a:t>
            </a:r>
            <a:endParaRPr lang="en-US" b="1" i="0" dirty="0">
              <a:solidFill>
                <a:srgbClr val="D2D0CE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3014030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60</TotalTime>
  <Words>324</Words>
  <Application>Microsoft Office PowerPoint</Application>
  <PresentationFormat>Widescreen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-apple-system</vt:lpstr>
      <vt:lpstr>Arial</vt:lpstr>
      <vt:lpstr>Calibri</vt:lpstr>
      <vt:lpstr>Franklin Gothic Book</vt:lpstr>
      <vt:lpstr>Crop</vt:lpstr>
      <vt:lpstr>Project De Fin d ’etude</vt:lpstr>
      <vt:lpstr>Sommaire</vt:lpstr>
      <vt:lpstr>Introduction Presentation du Project</vt:lpstr>
      <vt:lpstr>PowerPoint Presentation</vt:lpstr>
      <vt:lpstr>Objectifs du Projet</vt:lpstr>
      <vt:lpstr>PowerPoint Presentation</vt:lpstr>
      <vt:lpstr>PowerPoint Presentation</vt:lpstr>
      <vt:lpstr>PowerPoint Presentation</vt:lpstr>
      <vt:lpstr>Réalisation</vt:lpstr>
      <vt:lpstr>PowerPoint Presentation</vt:lpstr>
      <vt:lpstr>PowerPoint Presentation</vt:lpstr>
      <vt:lpstr>Conclusion</vt:lpstr>
      <vt:lpstr>PowerPoint Presentation</vt:lpstr>
    </vt:vector>
  </TitlesOfParts>
  <Company>Dell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De Fin d ’etude</dc:title>
  <dc:creator>Idbellouch, Elhassane</dc:creator>
  <cp:lastModifiedBy>Idbellouch, Elhassane</cp:lastModifiedBy>
  <cp:revision>1</cp:revision>
  <dcterms:created xsi:type="dcterms:W3CDTF">2024-04-01T22:29:11Z</dcterms:created>
  <dcterms:modified xsi:type="dcterms:W3CDTF">2024-04-01T23:42:41Z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dad3be33-4108-4738-9e07-d8656a181486_Enabled">
    <vt:lpwstr>true</vt:lpwstr>
  </property>
  <property fmtid="{D5CDD505-2E9C-101B-9397-08002B2CF9AE}" pid="4" name="MSIP_Label_dad3be33-4108-4738-9e07-d8656a181486_SetDate">
    <vt:lpwstr>2024-04-01T22:41:48Z</vt:lpwstr>
  </property>
  <property fmtid="{D5CDD505-2E9C-101B-9397-08002B2CF9AE}" pid="5" name="MSIP_Label_dad3be33-4108-4738-9e07-d8656a181486_Method">
    <vt:lpwstr>Privileged</vt:lpwstr>
  </property>
  <property fmtid="{D5CDD505-2E9C-101B-9397-08002B2CF9AE}" pid="6" name="MSIP_Label_dad3be33-4108-4738-9e07-d8656a181486_Name">
    <vt:lpwstr>Public No Visual Label</vt:lpwstr>
  </property>
  <property fmtid="{D5CDD505-2E9C-101B-9397-08002B2CF9AE}" pid="7" name="MSIP_Label_dad3be33-4108-4738-9e07-d8656a181486_SiteId">
    <vt:lpwstr>945c199a-83a2-4e80-9f8c-5a91be5752dd</vt:lpwstr>
  </property>
  <property fmtid="{D5CDD505-2E9C-101B-9397-08002B2CF9AE}" pid="8" name="MSIP_Label_dad3be33-4108-4738-9e07-d8656a181486_ActionId">
    <vt:lpwstr>9256cc81-4b9b-4569-9e9b-7846cee85323</vt:lpwstr>
  </property>
  <property fmtid="{D5CDD505-2E9C-101B-9397-08002B2CF9AE}" pid="9" name="MSIP_Label_dad3be33-4108-4738-9e07-d8656a181486_ContentBits">
    <vt:lpwstr>0</vt:lpwstr>
  </property>
</Properties>
</file>

<file path=docProps/thumbnail.jpeg>
</file>